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3A69-5ED1-36BB-68F9-33AB423BE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7BB3D-88DF-F4F8-7893-628550BCC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D8B1-35A0-10C3-D12C-644425F9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657-9D0C-4C37-B98E-212753DAB2D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1DAB6-029C-5C33-4FC9-16344AAA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69BA2-3E7B-B709-DCF9-4EA32026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956A-CAA8-4D44-9B34-D1215485A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3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8732-ED0E-12F8-5DB3-BD60BB83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AB457-346B-2116-DE7F-23D82DC56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3FF0F-25B6-0EBD-C413-27FD421C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657-9D0C-4C37-B98E-212753DAB2D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6859E-785D-FDBD-434C-9B93F9C5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1B2BA-4B9C-C9B1-6320-497601C2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956A-CAA8-4D44-9B34-D1215485A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1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19A729-CD6D-2837-7587-EBB88CB40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B6005-BB05-8153-A9BC-F6FAAB0EA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80B5C-E943-4A75-E15E-D0EABC2A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657-9D0C-4C37-B98E-212753DAB2D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507B2-7D78-5720-83D5-C95F3E5E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C3CEC-E89C-65DD-2C53-1E33044D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956A-CAA8-4D44-9B34-D1215485A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1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9D1F-9853-1225-EA3C-549BC23E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96941-0801-CA7D-8E5A-9339187DD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4C33C-9197-6BE6-B416-024203E3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657-9D0C-4C37-B98E-212753DAB2D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59584-B724-8806-2C82-B098BB5A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638E5-8F74-5371-FA57-666C5CD7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956A-CAA8-4D44-9B34-D1215485A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3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5D43-CD31-939F-3955-FE275427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97273-9D0A-D871-D94A-5067DB0F1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9CB2C-DFE4-DC4D-2708-3306BD86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657-9D0C-4C37-B98E-212753DAB2D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6B486-0FBA-54D6-AAD3-C11870CD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D557C-BA83-0B32-FEFF-A8CCCB6A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956A-CAA8-4D44-9B34-D1215485A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3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7FF07-9AD3-ADE0-F7EB-310786F9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DBE9-B1D5-6B9B-CFE2-F893E3049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58565-A016-EE42-B26F-8BA4A17F5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20D40-3807-9124-12C3-531B1422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657-9D0C-4C37-B98E-212753DAB2D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04E6C-EA2D-F50E-F173-91E13887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F3FC5-1F4C-6FA1-A832-B1F609C1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956A-CAA8-4D44-9B34-D1215485A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1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173D-000F-64BA-233B-890E245D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590B6-F16A-AB88-AFC8-49120255E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8BB6E-0E44-9A86-97C3-C2592341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D3DEC-81D8-AC3F-CA6A-93A756326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FE801-59A0-7344-4706-47A0607C2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2A3212-0B19-6201-B431-455DAEA36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657-9D0C-4C37-B98E-212753DAB2D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9A1C2-9223-B484-005A-95763348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923D19-3BD1-FC3D-DDFB-62C72E65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956A-CAA8-4D44-9B34-D1215485A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2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BF59-45B9-23DF-AA0A-52E1CEB8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D11BDA-92D8-3C2D-2582-C4D8263D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657-9D0C-4C37-B98E-212753DAB2D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C6B5C-38C2-29CB-928D-4BFA4A0E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A3A1C-AFA8-5F6F-5D94-2BC5FA6A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956A-CAA8-4D44-9B34-D1215485A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5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3313B-6F16-E906-40EA-B97B7E22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657-9D0C-4C37-B98E-212753DAB2D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E14C8-EC84-6234-76F5-421D98D7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D9BD9-E2FD-3EEB-D7AE-826997EF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956A-CAA8-4D44-9B34-D1215485A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2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6C2B-818F-343A-84E8-4A940F2C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F7794-53F6-8498-59CE-8AC40A9C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B8D1F-B299-6F11-BEF4-DD31BA526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9B650-4290-20FD-0FEE-C5D17181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657-9D0C-4C37-B98E-212753DAB2D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31FC3-F66C-D2BF-B39E-A505B2DD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D196F-2974-6F46-2E6A-3D1A3DB8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956A-CAA8-4D44-9B34-D1215485A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5291-320C-BAF4-F29C-C2AC7496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244514-400B-F32D-5D4D-4278DBCA7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86C5B-A678-C9A4-C075-42E35648A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A2AD0-2CF7-203B-4E90-59805E39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657-9D0C-4C37-B98E-212753DAB2D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312FC-A19F-1EFD-1EFA-ECEBDC63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EC713-D785-036C-BA3C-12DF35E4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956A-CAA8-4D44-9B34-D1215485A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599CD4-1F93-8003-02AE-35DA1EE0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26AD1-A3CA-B678-A369-D87451168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A49FD-5C36-7E12-2DDA-A32B308A9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06D657-9D0C-4C37-B98E-212753DAB2D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678D4-2130-0886-DFAC-E13455DEA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F756C-F025-A8A9-951B-7EE455B0A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9956A-CAA8-4D44-9B34-D1215485A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0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images of different shapes&#10;&#10;Description automatically generated">
            <a:extLst>
              <a:ext uri="{FF2B5EF4-FFF2-40B4-BE49-F238E27FC236}">
                <a16:creationId xmlns:a16="http://schemas.microsoft.com/office/drawing/2014/main" id="{6D446F51-EC16-D868-F56F-A4B73ACC1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00833"/>
            <a:ext cx="9448799" cy="56571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FB5040-75F6-F800-1769-535F5DD584E1}"/>
              </a:ext>
            </a:extLst>
          </p:cNvPr>
          <p:cNvSpPr txBox="1"/>
          <p:nvPr/>
        </p:nvSpPr>
        <p:spPr>
          <a:xfrm>
            <a:off x="-1" y="0"/>
            <a:ext cx="6945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Exploring Eigenvalue Landscapes No.1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9A241-6607-AD90-E20C-CA3A2975748F}"/>
              </a:ext>
            </a:extLst>
          </p:cNvPr>
          <p:cNvSpPr txBox="1"/>
          <p:nvPr/>
        </p:nvSpPr>
        <p:spPr>
          <a:xfrm>
            <a:off x="0" y="610799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This captivating work unveils the intricate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eigenspectrum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density of the Jacobian matrix, rendered from the finite-volume simulations of 15 distinct combinations of physics, mesh, and boundary conditions. Each arrangement within the 3 by 5 canvas encapsulates a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1889C-3F6B-0FA1-A249-C9821DA40A0A}"/>
              </a:ext>
            </a:extLst>
          </p:cNvPr>
          <p:cNvSpPr txBox="1"/>
          <p:nvPr/>
        </p:nvSpPr>
        <p:spPr>
          <a:xfrm>
            <a:off x="0" y="1082789"/>
            <a:ext cx="279508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unique narrative, offering a visual journey through the dynamics of the simulated systems. A discerning eye will note certain configurations exhibiting a discrete bubble, often segregated towards the right or verging on separation, indicative of unstable numerical simulations. Perhaps the most captivating aspect of this artwork lies in its inherent subjectivity; each observer is invited to interpret and uncover their own narrative, enriching the multidimensional tapestry of its meaning.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1679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124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Shumway</dc:creator>
  <cp:lastModifiedBy>Nathan Shumway</cp:lastModifiedBy>
  <cp:revision>1</cp:revision>
  <dcterms:created xsi:type="dcterms:W3CDTF">2024-06-27T12:23:50Z</dcterms:created>
  <dcterms:modified xsi:type="dcterms:W3CDTF">2024-06-27T12:29:12Z</dcterms:modified>
</cp:coreProperties>
</file>