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02774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5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811" y="1122363"/>
            <a:ext cx="873585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4685" y="3602038"/>
            <a:ext cx="770810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8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2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54818" y="365125"/>
            <a:ext cx="22160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577" y="365125"/>
            <a:ext cx="651977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224" y="1709740"/>
            <a:ext cx="886432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4" y="4589465"/>
            <a:ext cx="886432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4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576" y="1825625"/>
            <a:ext cx="436792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2972" y="1825625"/>
            <a:ext cx="436792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6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15" y="365127"/>
            <a:ext cx="8864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916" y="1681163"/>
            <a:ext cx="43478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916" y="2505075"/>
            <a:ext cx="43478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2972" y="1681163"/>
            <a:ext cx="4369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2972" y="2505075"/>
            <a:ext cx="4369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0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5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15" y="457200"/>
            <a:ext cx="331475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9265" y="987427"/>
            <a:ext cx="520297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15" y="2057400"/>
            <a:ext cx="33147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15" y="457200"/>
            <a:ext cx="331475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69265" y="987427"/>
            <a:ext cx="520297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915" y="2057400"/>
            <a:ext cx="33147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7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6577" y="365127"/>
            <a:ext cx="8864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577" y="1825625"/>
            <a:ext cx="88643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576" y="6356352"/>
            <a:ext cx="2312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F38FD-C638-4B8C-8237-CD0962B54EF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4414" y="6356352"/>
            <a:ext cx="3468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58467" y="6356352"/>
            <a:ext cx="2312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AD148D-E57F-4427-918F-EAFA48B6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0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triped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EA650D5A-555F-977A-60D7-ECE7608CD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" y="0"/>
            <a:ext cx="1027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6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Shumway</dc:creator>
  <cp:lastModifiedBy>Nathan Shumway</cp:lastModifiedBy>
  <cp:revision>1</cp:revision>
  <dcterms:created xsi:type="dcterms:W3CDTF">2024-06-27T12:20:20Z</dcterms:created>
  <dcterms:modified xsi:type="dcterms:W3CDTF">2024-06-27T12:22:03Z</dcterms:modified>
</cp:coreProperties>
</file>