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8" r:id="rId3"/>
    <p:sldId id="320" r:id="rId4"/>
    <p:sldId id="319" r:id="rId5"/>
    <p:sldId id="321" r:id="rId6"/>
    <p:sldId id="265" r:id="rId7"/>
    <p:sldId id="272" r:id="rId8"/>
    <p:sldId id="322" r:id="rId9"/>
    <p:sldId id="323" r:id="rId10"/>
    <p:sldId id="324" r:id="rId11"/>
    <p:sldId id="302" r:id="rId12"/>
    <p:sldId id="325" r:id="rId13"/>
    <p:sldId id="326" r:id="rId14"/>
    <p:sldId id="293" r:id="rId15"/>
    <p:sldId id="327" r:id="rId16"/>
    <p:sldId id="32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 Slide" id="{09585265-A56C-4279-B3FC-3A9B8703FD49}">
          <p14:sldIdLst>
            <p14:sldId id="256"/>
          </p14:sldIdLst>
        </p14:section>
        <p14:section name="Text Only Slides" id="{73494DA1-D447-4FFF-AB54-087AC6DCB924}">
          <p14:sldIdLst>
            <p14:sldId id="318"/>
            <p14:sldId id="320"/>
            <p14:sldId id="319"/>
            <p14:sldId id="321"/>
          </p14:sldIdLst>
        </p14:section>
        <p14:section name="Text with Photo Placeholder" id="{6C28FC3F-5E63-4190-8980-243632C46CAF}">
          <p14:sldIdLst>
            <p14:sldId id="265"/>
            <p14:sldId id="272"/>
            <p14:sldId id="322"/>
            <p14:sldId id="323"/>
            <p14:sldId id="324"/>
            <p14:sldId id="302"/>
            <p14:sldId id="325"/>
          </p14:sldIdLst>
        </p14:section>
        <p14:section name="Specialty Slides" id="{A616B61D-0B77-4615-92D4-FA85F78E2556}">
          <p14:sldIdLst>
            <p14:sldId id="326"/>
            <p14:sldId id="293"/>
            <p14:sldId id="327"/>
          </p14:sldIdLst>
        </p14:section>
        <p14:section name="Ending Slide" id="{55B64688-09E0-4979-93E1-EE041D745B14}">
          <p14:sldIdLst>
            <p14:sldId id="32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3E8A"/>
    <a:srgbClr val="48CAE4"/>
    <a:srgbClr val="0077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94" autoAdjust="0"/>
    <p:restoredTop sz="96400" autoAdjust="0"/>
  </p:normalViewPr>
  <p:slideViewPr>
    <p:cSldViewPr snapToGrid="0">
      <p:cViewPr varScale="1">
        <p:scale>
          <a:sx n="136" d="100"/>
          <a:sy n="136" d="100"/>
        </p:scale>
        <p:origin x="216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4DBB135-BC76-A621-63D2-ADF672C48C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FA3A17-3120-8C6E-6C57-7B996112403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DA57E-EF7D-4AD1-A624-EB20514DFFBB}" type="datetimeFigureOut">
              <a:rPr lang="en-US" smtClean="0"/>
              <a:t>3/4/24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A067D7-CC83-A716-3BC5-C627F8A076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D5C55F-A06E-4C1D-959A-C95E2A861D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D061A-AB4C-4308-B7CE-17F0725C1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423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1FB7E-7B7C-194D-B1C1-164D16D4C595}" type="datetimeFigureOut">
              <a:rPr lang="en-US" smtClean="0"/>
              <a:t>3/4/24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737ED-91F0-304C-9BA9-15438344D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903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9E9FE25-7E22-00E4-7EC2-1FE653162B4E}"/>
              </a:ext>
            </a:extLst>
          </p:cNvPr>
          <p:cNvSpPr/>
          <p:nvPr userDrawn="1"/>
        </p:nvSpPr>
        <p:spPr>
          <a:xfrm>
            <a:off x="-2" y="-6350"/>
            <a:ext cx="12192002" cy="68643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6">
            <a:extLst>
              <a:ext uri="{FF2B5EF4-FFF2-40B4-BE49-F238E27FC236}">
                <a16:creationId xmlns:a16="http://schemas.microsoft.com/office/drawing/2014/main" id="{94C51EDA-A2D3-346C-472F-970C5E01122A}"/>
              </a:ext>
            </a:extLst>
          </p:cNvPr>
          <p:cNvSpPr/>
          <p:nvPr userDrawn="1"/>
        </p:nvSpPr>
        <p:spPr>
          <a:xfrm>
            <a:off x="0" y="0"/>
            <a:ext cx="8027916" cy="6864350"/>
          </a:xfrm>
          <a:custGeom>
            <a:avLst/>
            <a:gdLst>
              <a:gd name="connsiteX0" fmla="*/ 0 w 8027916"/>
              <a:gd name="connsiteY0" fmla="*/ 0 h 6864350"/>
              <a:gd name="connsiteX1" fmla="*/ 7669783 w 8027916"/>
              <a:gd name="connsiteY1" fmla="*/ 0 h 6864350"/>
              <a:gd name="connsiteX2" fmla="*/ 7693269 w 8027916"/>
              <a:gd name="connsiteY2" fmla="*/ 59568 h 6864350"/>
              <a:gd name="connsiteX3" fmla="*/ 8027916 w 8027916"/>
              <a:gd name="connsiteY3" fmla="*/ 1955801 h 6864350"/>
              <a:gd name="connsiteX4" fmla="*/ 5141706 w 8027916"/>
              <a:gd name="connsiteY4" fmla="*/ 6805149 h 6864350"/>
              <a:gd name="connsiteX5" fmla="*/ 5026116 w 8027916"/>
              <a:gd name="connsiteY5" fmla="*/ 6864350 h 6864350"/>
              <a:gd name="connsiteX6" fmla="*/ 0 w 8027916"/>
              <a:gd name="connsiteY6" fmla="*/ 6864350 h 686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027916" h="6864350">
                <a:moveTo>
                  <a:pt x="0" y="0"/>
                </a:moveTo>
                <a:lnTo>
                  <a:pt x="7669783" y="0"/>
                </a:lnTo>
                <a:lnTo>
                  <a:pt x="7693269" y="59568"/>
                </a:lnTo>
                <a:cubicBezTo>
                  <a:pt x="7909764" y="650843"/>
                  <a:pt x="8027916" y="1289524"/>
                  <a:pt x="8027916" y="1955801"/>
                </a:cubicBezTo>
                <a:cubicBezTo>
                  <a:pt x="8027916" y="4049814"/>
                  <a:pt x="6860863" y="5871247"/>
                  <a:pt x="5141706" y="6805149"/>
                </a:cubicBezTo>
                <a:lnTo>
                  <a:pt x="5026116" y="6864350"/>
                </a:lnTo>
                <a:lnTo>
                  <a:pt x="0" y="6864350"/>
                </a:lnTo>
                <a:close/>
              </a:path>
            </a:pathLst>
          </a:custGeom>
          <a:solidFill>
            <a:schemeClr val="accent1">
              <a:alpha val="63979"/>
            </a:schemeClr>
          </a:solidFill>
          <a:ln>
            <a:noFill/>
          </a:ln>
          <a:effectLst>
            <a:outerShdw blurRad="190500" dist="50800" dir="5400000" algn="ctr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341452-51E2-BFE9-3FEB-B33116C81F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048"/>
          <a:stretch/>
        </p:blipFill>
        <p:spPr>
          <a:xfrm>
            <a:off x="0" y="5900280"/>
            <a:ext cx="12199915" cy="957720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DE2DEA7A-C2E2-43F9-784A-0FDD9CB968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3940" y="1352891"/>
            <a:ext cx="11224107" cy="118064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presentation title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29451E39-BD18-F784-5CA4-1C8515E5D5B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4188" y="2724150"/>
            <a:ext cx="11223625" cy="1301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Author and</a:t>
            </a:r>
            <a:br>
              <a:rPr lang="en-US" dirty="0"/>
            </a:br>
            <a:r>
              <a:rPr lang="en-US" dirty="0"/>
              <a:t>Company Name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5BD6321C-82A6-F027-4F98-B4EBC1BF1792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84188" y="5128181"/>
            <a:ext cx="11223625" cy="45188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conference name | dates | location</a:t>
            </a:r>
          </a:p>
        </p:txBody>
      </p:sp>
    </p:spTree>
    <p:extLst>
      <p:ext uri="{BB962C8B-B14F-4D97-AF65-F5344CB8AC3E}">
        <p14:creationId xmlns:p14="http://schemas.microsoft.com/office/powerpoint/2010/main" val="292215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F82389-83C7-E609-87D3-F5DFF17FEB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3245" y="1498268"/>
            <a:ext cx="3156859" cy="3156857"/>
          </a:xfrm>
          <a:custGeom>
            <a:avLst/>
            <a:gdLst>
              <a:gd name="connsiteX0" fmla="*/ 1835731 w 3671462"/>
              <a:gd name="connsiteY0" fmla="*/ 0 h 3671460"/>
              <a:gd name="connsiteX1" fmla="*/ 3671462 w 3671462"/>
              <a:gd name="connsiteY1" fmla="*/ 1835730 h 3671460"/>
              <a:gd name="connsiteX2" fmla="*/ 1835731 w 3671462"/>
              <a:gd name="connsiteY2" fmla="*/ 3671460 h 3671460"/>
              <a:gd name="connsiteX3" fmla="*/ 0 w 3671462"/>
              <a:gd name="connsiteY3" fmla="*/ 1835730 h 3671460"/>
              <a:gd name="connsiteX4" fmla="*/ 1835731 w 3671462"/>
              <a:gd name="connsiteY4" fmla="*/ 0 h 367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71462" h="3671460">
                <a:moveTo>
                  <a:pt x="1835731" y="0"/>
                </a:moveTo>
                <a:cubicBezTo>
                  <a:pt x="2849577" y="0"/>
                  <a:pt x="3671462" y="821884"/>
                  <a:pt x="3671462" y="1835730"/>
                </a:cubicBezTo>
                <a:cubicBezTo>
                  <a:pt x="3671462" y="2849576"/>
                  <a:pt x="2849577" y="3671460"/>
                  <a:pt x="1835731" y="3671460"/>
                </a:cubicBezTo>
                <a:cubicBezTo>
                  <a:pt x="821885" y="3671460"/>
                  <a:pt x="0" y="2849576"/>
                  <a:pt x="0" y="1835730"/>
                </a:cubicBezTo>
                <a:cubicBezTo>
                  <a:pt x="0" y="821884"/>
                  <a:pt x="821885" y="0"/>
                  <a:pt x="1835731" y="0"/>
                </a:cubicBezTo>
                <a:close/>
              </a:path>
            </a:pathLst>
          </a:custGeom>
          <a:pattFill prst="dashUpDiag">
            <a:fgClr>
              <a:srgbClr val="48CAE4"/>
            </a:fgClr>
            <a:bgClr>
              <a:schemeClr val="bg1"/>
            </a:bgClr>
          </a:pattFill>
          <a:effectLst>
            <a:outerShdw blurRad="254000" dist="50800" dir="5400000" algn="ctr" rotWithShape="0">
              <a:srgbClr val="000000">
                <a:alpha val="10000"/>
              </a:srgbClr>
            </a:outerShdw>
          </a:effectLst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961B0B-264C-A116-8D1E-E84E68527D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41695" y="497639"/>
            <a:ext cx="7175898" cy="1180646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B61EDA5-A9F2-C795-0548-1C1044027DF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41694" y="1825625"/>
            <a:ext cx="7175899" cy="4005159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accent1"/>
              </a:buClr>
              <a:buFont typeface="Wingdings" pitchFamily="2" charset="2"/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Clr>
                <a:schemeClr val="accent2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2pPr>
            <a:lvl3pPr marL="914400" indent="0">
              <a:buClr>
                <a:schemeClr val="accent1"/>
              </a:buClr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3pPr>
            <a:lvl4pPr marL="1371600" indent="0"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4pPr>
            <a:lvl5pPr marL="2057400" indent="-228600"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paragraph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20177D-3DF2-F3B1-6D58-1939213F7B1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373455" y="6179409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1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17B14E4-4B8C-424C-800A-68AABDD4E7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274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B6F0A7C-2D06-A192-8D09-FF26B799054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07611" y="2154987"/>
            <a:ext cx="1538028" cy="1538026"/>
          </a:xfrm>
          <a:custGeom>
            <a:avLst/>
            <a:gdLst>
              <a:gd name="connsiteX0" fmla="*/ 769014 w 1538028"/>
              <a:gd name="connsiteY0" fmla="*/ 0 h 1538026"/>
              <a:gd name="connsiteX1" fmla="*/ 1538028 w 1538028"/>
              <a:gd name="connsiteY1" fmla="*/ 769013 h 1538026"/>
              <a:gd name="connsiteX2" fmla="*/ 769014 w 1538028"/>
              <a:gd name="connsiteY2" fmla="*/ 1538026 h 1538026"/>
              <a:gd name="connsiteX3" fmla="*/ 0 w 1538028"/>
              <a:gd name="connsiteY3" fmla="*/ 769013 h 1538026"/>
              <a:gd name="connsiteX4" fmla="*/ 769014 w 1538028"/>
              <a:gd name="connsiteY4" fmla="*/ 0 h 1538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8028" h="1538026">
                <a:moveTo>
                  <a:pt x="769014" y="0"/>
                </a:moveTo>
                <a:cubicBezTo>
                  <a:pt x="1193729" y="0"/>
                  <a:pt x="1538028" y="344299"/>
                  <a:pt x="1538028" y="769013"/>
                </a:cubicBezTo>
                <a:cubicBezTo>
                  <a:pt x="1538028" y="1193727"/>
                  <a:pt x="1193729" y="1538026"/>
                  <a:pt x="769014" y="1538026"/>
                </a:cubicBezTo>
                <a:cubicBezTo>
                  <a:pt x="344299" y="1538026"/>
                  <a:pt x="0" y="1193727"/>
                  <a:pt x="0" y="769013"/>
                </a:cubicBezTo>
                <a:cubicBezTo>
                  <a:pt x="0" y="344299"/>
                  <a:pt x="344299" y="0"/>
                  <a:pt x="769014" y="0"/>
                </a:cubicBezTo>
                <a:close/>
              </a:path>
            </a:pathLst>
          </a:custGeom>
          <a:pattFill prst="dashUpDiag">
            <a:fgClr>
              <a:srgbClr val="48CAE4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F5DB89B-FCE1-4963-9D98-BE059786A86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14383" y="2154987"/>
            <a:ext cx="1538028" cy="1538026"/>
          </a:xfrm>
          <a:custGeom>
            <a:avLst/>
            <a:gdLst>
              <a:gd name="connsiteX0" fmla="*/ 769014 w 1538028"/>
              <a:gd name="connsiteY0" fmla="*/ 0 h 1538026"/>
              <a:gd name="connsiteX1" fmla="*/ 1538028 w 1538028"/>
              <a:gd name="connsiteY1" fmla="*/ 769013 h 1538026"/>
              <a:gd name="connsiteX2" fmla="*/ 769014 w 1538028"/>
              <a:gd name="connsiteY2" fmla="*/ 1538026 h 1538026"/>
              <a:gd name="connsiteX3" fmla="*/ 0 w 1538028"/>
              <a:gd name="connsiteY3" fmla="*/ 769013 h 1538026"/>
              <a:gd name="connsiteX4" fmla="*/ 769014 w 1538028"/>
              <a:gd name="connsiteY4" fmla="*/ 0 h 1538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8028" h="1538026">
                <a:moveTo>
                  <a:pt x="769014" y="0"/>
                </a:moveTo>
                <a:cubicBezTo>
                  <a:pt x="1193729" y="0"/>
                  <a:pt x="1538028" y="344299"/>
                  <a:pt x="1538028" y="769013"/>
                </a:cubicBezTo>
                <a:cubicBezTo>
                  <a:pt x="1538028" y="1193727"/>
                  <a:pt x="1193729" y="1538026"/>
                  <a:pt x="769014" y="1538026"/>
                </a:cubicBezTo>
                <a:cubicBezTo>
                  <a:pt x="344299" y="1538026"/>
                  <a:pt x="0" y="1193727"/>
                  <a:pt x="0" y="769013"/>
                </a:cubicBezTo>
                <a:cubicBezTo>
                  <a:pt x="0" y="344299"/>
                  <a:pt x="344299" y="0"/>
                  <a:pt x="769014" y="0"/>
                </a:cubicBezTo>
                <a:close/>
              </a:path>
            </a:pathLst>
          </a:custGeom>
          <a:pattFill prst="dashUpDiag">
            <a:fgClr>
              <a:srgbClr val="48CAE4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39C8C24-00AD-3531-EED2-32B2480DE0C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321154" y="2154987"/>
            <a:ext cx="1538028" cy="1538026"/>
          </a:xfrm>
          <a:custGeom>
            <a:avLst/>
            <a:gdLst>
              <a:gd name="connsiteX0" fmla="*/ 769014 w 1538028"/>
              <a:gd name="connsiteY0" fmla="*/ 0 h 1538026"/>
              <a:gd name="connsiteX1" fmla="*/ 1538028 w 1538028"/>
              <a:gd name="connsiteY1" fmla="*/ 769013 h 1538026"/>
              <a:gd name="connsiteX2" fmla="*/ 769014 w 1538028"/>
              <a:gd name="connsiteY2" fmla="*/ 1538026 h 1538026"/>
              <a:gd name="connsiteX3" fmla="*/ 0 w 1538028"/>
              <a:gd name="connsiteY3" fmla="*/ 769013 h 1538026"/>
              <a:gd name="connsiteX4" fmla="*/ 769014 w 1538028"/>
              <a:gd name="connsiteY4" fmla="*/ 0 h 1538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8028" h="1538026">
                <a:moveTo>
                  <a:pt x="769014" y="0"/>
                </a:moveTo>
                <a:cubicBezTo>
                  <a:pt x="1193729" y="0"/>
                  <a:pt x="1538028" y="344299"/>
                  <a:pt x="1538028" y="769013"/>
                </a:cubicBezTo>
                <a:cubicBezTo>
                  <a:pt x="1538028" y="1193727"/>
                  <a:pt x="1193729" y="1538026"/>
                  <a:pt x="769014" y="1538026"/>
                </a:cubicBezTo>
                <a:cubicBezTo>
                  <a:pt x="344299" y="1538026"/>
                  <a:pt x="0" y="1193727"/>
                  <a:pt x="0" y="769013"/>
                </a:cubicBezTo>
                <a:cubicBezTo>
                  <a:pt x="0" y="344299"/>
                  <a:pt x="344299" y="0"/>
                  <a:pt x="769014" y="0"/>
                </a:cubicBezTo>
                <a:close/>
              </a:path>
            </a:pathLst>
          </a:custGeom>
          <a:pattFill prst="dashUpDiag">
            <a:fgClr>
              <a:srgbClr val="48CAE4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AB59B47-A35A-21EF-C3E7-4B785864C27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00839" y="2154987"/>
            <a:ext cx="1538028" cy="1538026"/>
          </a:xfrm>
          <a:custGeom>
            <a:avLst/>
            <a:gdLst>
              <a:gd name="connsiteX0" fmla="*/ 769014 w 1538028"/>
              <a:gd name="connsiteY0" fmla="*/ 0 h 1538026"/>
              <a:gd name="connsiteX1" fmla="*/ 1538028 w 1538028"/>
              <a:gd name="connsiteY1" fmla="*/ 769013 h 1538026"/>
              <a:gd name="connsiteX2" fmla="*/ 769014 w 1538028"/>
              <a:gd name="connsiteY2" fmla="*/ 1538026 h 1538026"/>
              <a:gd name="connsiteX3" fmla="*/ 0 w 1538028"/>
              <a:gd name="connsiteY3" fmla="*/ 769013 h 1538026"/>
              <a:gd name="connsiteX4" fmla="*/ 769014 w 1538028"/>
              <a:gd name="connsiteY4" fmla="*/ 0 h 1538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8028" h="1538026">
                <a:moveTo>
                  <a:pt x="769014" y="0"/>
                </a:moveTo>
                <a:cubicBezTo>
                  <a:pt x="1193729" y="0"/>
                  <a:pt x="1538028" y="344299"/>
                  <a:pt x="1538028" y="769013"/>
                </a:cubicBezTo>
                <a:cubicBezTo>
                  <a:pt x="1538028" y="1193727"/>
                  <a:pt x="1193729" y="1538026"/>
                  <a:pt x="769014" y="1538026"/>
                </a:cubicBezTo>
                <a:cubicBezTo>
                  <a:pt x="344299" y="1538026"/>
                  <a:pt x="0" y="1193727"/>
                  <a:pt x="0" y="769013"/>
                </a:cubicBezTo>
                <a:cubicBezTo>
                  <a:pt x="0" y="344299"/>
                  <a:pt x="344299" y="0"/>
                  <a:pt x="769014" y="0"/>
                </a:cubicBezTo>
                <a:close/>
              </a:path>
            </a:pathLst>
          </a:custGeom>
          <a:pattFill prst="dashUpDiag">
            <a:fgClr>
              <a:srgbClr val="48CAE4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031E16-2DFB-B091-B9DC-67F40FA86E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308" y="365126"/>
            <a:ext cx="11053285" cy="1180646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48A07-CD8E-2A11-193B-099218767E10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1057040" y="3927038"/>
            <a:ext cx="1825625" cy="3587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9A286FA-2BAE-6709-7DB8-7E7782B640D5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3715398" y="3927038"/>
            <a:ext cx="1825625" cy="3587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D0E524CE-BE16-4D4C-7679-29359316ED2E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496306" y="3927038"/>
            <a:ext cx="1825625" cy="3587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6D0E34C-00E1-B594-0471-FCA366622CD8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9239506" y="3927038"/>
            <a:ext cx="1825625" cy="3587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07DC0B8C-260B-0A6E-ABDC-822EBE1673B8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1057040" y="4351244"/>
            <a:ext cx="1825625" cy="6511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  <a:br>
              <a:rPr lang="en-US" dirty="0"/>
            </a:br>
            <a:r>
              <a:rPr lang="en-US" dirty="0"/>
              <a:t>Company Name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F1EBED41-1CE6-FF91-8B28-6DCCE3B70D6E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3715398" y="4351244"/>
            <a:ext cx="1825625" cy="6511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  <a:br>
              <a:rPr lang="en-US" dirty="0"/>
            </a:br>
            <a:r>
              <a:rPr lang="en-US" dirty="0"/>
              <a:t>Company Name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92F5BD56-D6CF-366F-A9AA-0293F25C1DAB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6496306" y="4351244"/>
            <a:ext cx="1825625" cy="6511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  <a:br>
              <a:rPr lang="en-US" dirty="0"/>
            </a:br>
            <a:r>
              <a:rPr lang="en-US" dirty="0"/>
              <a:t>Company Name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ACBA0D12-2D1F-56E2-0F3B-8B21E0711FAC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9239506" y="4351244"/>
            <a:ext cx="1825625" cy="6511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  <a:br>
              <a:rPr lang="en-US" dirty="0"/>
            </a:br>
            <a:r>
              <a:rPr lang="en-US" dirty="0"/>
              <a:t>Company Name</a:t>
            </a:r>
          </a:p>
        </p:txBody>
      </p:sp>
    </p:spTree>
    <p:extLst>
      <p:ext uri="{BB962C8B-B14F-4D97-AF65-F5344CB8AC3E}">
        <p14:creationId xmlns:p14="http://schemas.microsoft.com/office/powerpoint/2010/main" val="3270431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B5E5BFF-B743-5D9F-55BB-11D15D8CCA08}"/>
              </a:ext>
            </a:extLst>
          </p:cNvPr>
          <p:cNvSpPr/>
          <p:nvPr userDrawn="1"/>
        </p:nvSpPr>
        <p:spPr>
          <a:xfrm>
            <a:off x="1" y="0"/>
            <a:ext cx="1338606" cy="6452058"/>
          </a:xfrm>
          <a:prstGeom prst="rect">
            <a:avLst/>
          </a:prstGeom>
          <a:gradFill>
            <a:gsLst>
              <a:gs pos="100000">
                <a:schemeClr val="accent1"/>
              </a:gs>
              <a:gs pos="0">
                <a:schemeClr val="accent6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48FF7A-E3DA-C89E-9341-EF274E2E4D1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304" y="405942"/>
            <a:ext cx="3895550" cy="5372099"/>
          </a:xfrm>
          <a:prstGeom prst="rect">
            <a:avLst/>
          </a:prstGeom>
          <a:pattFill prst="dashUpDiag">
            <a:fgClr>
              <a:srgbClr val="48CAE4"/>
            </a:fgClr>
            <a:bgClr>
              <a:schemeClr val="bg1"/>
            </a:bgClr>
          </a:pattFill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C93D27A-C77D-58FE-C997-83B19E2042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68005" y="431726"/>
            <a:ext cx="6887898" cy="1180646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0C16FA06-DA10-E0CF-2606-F190A3721E5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68004" y="1792382"/>
            <a:ext cx="6887898" cy="3501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9892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Left Highlig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6EBE32D-1D73-6904-71C7-521E493699B1}"/>
              </a:ext>
            </a:extLst>
          </p:cNvPr>
          <p:cNvSpPr/>
          <p:nvPr userDrawn="1"/>
        </p:nvSpPr>
        <p:spPr>
          <a:xfrm>
            <a:off x="0" y="0"/>
            <a:ext cx="4820239" cy="6183984"/>
          </a:xfrm>
          <a:prstGeom prst="rect">
            <a:avLst/>
          </a:prstGeom>
          <a:gradFill>
            <a:gsLst>
              <a:gs pos="100000">
                <a:schemeClr val="accent1"/>
              </a:gs>
              <a:gs pos="0">
                <a:schemeClr val="accent6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934159B-1611-797C-647A-CC7318C1A4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68005" y="431726"/>
            <a:ext cx="6887898" cy="1180646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F2948E6-8B69-BDC5-7B2C-FFADA990C95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68004" y="1792382"/>
            <a:ext cx="6887898" cy="3501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0F0E7D1-B33B-E481-B017-D94963ED78F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36097" y="624975"/>
            <a:ext cx="4147368" cy="595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Special subtitle here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31C47D1A-10AC-4BB4-295F-261E367D1DAA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236097" y="1464916"/>
            <a:ext cx="4147368" cy="3501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Enter special information here like statistics, quotes, or a highlighted point.</a:t>
            </a:r>
          </a:p>
        </p:txBody>
      </p:sp>
    </p:spTree>
    <p:extLst>
      <p:ext uri="{BB962C8B-B14F-4D97-AF65-F5344CB8AC3E}">
        <p14:creationId xmlns:p14="http://schemas.microsoft.com/office/powerpoint/2010/main" val="984721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6DEC4791-17EC-D5CD-9D6E-1BB0CADC43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"/>
            <a:ext cx="5326743" cy="2989942"/>
          </a:xfrm>
          <a:prstGeom prst="rect">
            <a:avLst/>
          </a:prstGeom>
          <a:pattFill prst="dashUpDiag">
            <a:fgClr>
              <a:srgbClr val="48CAE4"/>
            </a:fgClr>
            <a:bgClr>
              <a:schemeClr val="bg1"/>
            </a:bgClr>
          </a:pattFill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D01A648-F611-0B8C-3623-0152A04C352D}"/>
              </a:ext>
            </a:extLst>
          </p:cNvPr>
          <p:cNvSpPr/>
          <p:nvPr userDrawn="1"/>
        </p:nvSpPr>
        <p:spPr>
          <a:xfrm>
            <a:off x="0" y="2989942"/>
            <a:ext cx="5326743" cy="2931737"/>
          </a:xfrm>
          <a:prstGeom prst="rect">
            <a:avLst/>
          </a:prstGeom>
          <a:gradFill>
            <a:gsLst>
              <a:gs pos="100000">
                <a:schemeClr val="accent1"/>
              </a:gs>
              <a:gs pos="0">
                <a:schemeClr val="accent6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77E63CB4-DD6C-CFD1-6F1F-6691D6AFF46E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236097" y="3429000"/>
            <a:ext cx="4147368" cy="15373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Enter special information here like a caption, a quote, or a highlight point.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6B0CC25-3361-3C4D-DEC6-BBCE655A4D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72899" y="431726"/>
            <a:ext cx="6083004" cy="1180646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98B630BE-CE7D-CF3F-60CF-E09F9379BC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872896" y="1792382"/>
            <a:ext cx="6083005" cy="3501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4906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9E9FE25-7E22-00E4-7EC2-1FE653162B4E}"/>
              </a:ext>
            </a:extLst>
          </p:cNvPr>
          <p:cNvSpPr/>
          <p:nvPr userDrawn="1"/>
        </p:nvSpPr>
        <p:spPr>
          <a:xfrm>
            <a:off x="-2" y="-6350"/>
            <a:ext cx="12192002" cy="68643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6">
            <a:extLst>
              <a:ext uri="{FF2B5EF4-FFF2-40B4-BE49-F238E27FC236}">
                <a16:creationId xmlns:a16="http://schemas.microsoft.com/office/drawing/2014/main" id="{94C51EDA-A2D3-346C-472F-970C5E01122A}"/>
              </a:ext>
            </a:extLst>
          </p:cNvPr>
          <p:cNvSpPr/>
          <p:nvPr userDrawn="1"/>
        </p:nvSpPr>
        <p:spPr>
          <a:xfrm>
            <a:off x="0" y="0"/>
            <a:ext cx="8027916" cy="6864350"/>
          </a:xfrm>
          <a:custGeom>
            <a:avLst/>
            <a:gdLst>
              <a:gd name="connsiteX0" fmla="*/ 0 w 8027916"/>
              <a:gd name="connsiteY0" fmla="*/ 0 h 6864350"/>
              <a:gd name="connsiteX1" fmla="*/ 7669783 w 8027916"/>
              <a:gd name="connsiteY1" fmla="*/ 0 h 6864350"/>
              <a:gd name="connsiteX2" fmla="*/ 7693269 w 8027916"/>
              <a:gd name="connsiteY2" fmla="*/ 59568 h 6864350"/>
              <a:gd name="connsiteX3" fmla="*/ 8027916 w 8027916"/>
              <a:gd name="connsiteY3" fmla="*/ 1955801 h 6864350"/>
              <a:gd name="connsiteX4" fmla="*/ 5141706 w 8027916"/>
              <a:gd name="connsiteY4" fmla="*/ 6805149 h 6864350"/>
              <a:gd name="connsiteX5" fmla="*/ 5026116 w 8027916"/>
              <a:gd name="connsiteY5" fmla="*/ 6864350 h 6864350"/>
              <a:gd name="connsiteX6" fmla="*/ 0 w 8027916"/>
              <a:gd name="connsiteY6" fmla="*/ 6864350 h 686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027916" h="6864350">
                <a:moveTo>
                  <a:pt x="0" y="0"/>
                </a:moveTo>
                <a:lnTo>
                  <a:pt x="7669783" y="0"/>
                </a:lnTo>
                <a:lnTo>
                  <a:pt x="7693269" y="59568"/>
                </a:lnTo>
                <a:cubicBezTo>
                  <a:pt x="7909764" y="650843"/>
                  <a:pt x="8027916" y="1289524"/>
                  <a:pt x="8027916" y="1955801"/>
                </a:cubicBezTo>
                <a:cubicBezTo>
                  <a:pt x="8027916" y="4049814"/>
                  <a:pt x="6860863" y="5871247"/>
                  <a:pt x="5141706" y="6805149"/>
                </a:cubicBezTo>
                <a:lnTo>
                  <a:pt x="5026116" y="6864350"/>
                </a:lnTo>
                <a:lnTo>
                  <a:pt x="0" y="6864350"/>
                </a:lnTo>
                <a:close/>
              </a:path>
            </a:pathLst>
          </a:custGeom>
          <a:solidFill>
            <a:schemeClr val="accent1">
              <a:alpha val="63979"/>
            </a:schemeClr>
          </a:solidFill>
          <a:ln>
            <a:noFill/>
          </a:ln>
          <a:effectLst>
            <a:outerShdw blurRad="190500" dist="50800" dir="5400000" algn="ctr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341452-51E2-BFE9-3FEB-B33116C81F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048"/>
          <a:stretch/>
        </p:blipFill>
        <p:spPr>
          <a:xfrm>
            <a:off x="0" y="5900280"/>
            <a:ext cx="12199915" cy="957720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DE2DEA7A-C2E2-43F9-784A-0FDD9CB968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3945" y="2245179"/>
            <a:ext cx="11224107" cy="118064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“Enter a section title, testimonial, </a:t>
            </a:r>
            <a:br>
              <a:rPr lang="en-US" dirty="0"/>
            </a:br>
            <a:r>
              <a:rPr lang="en-US" dirty="0"/>
              <a:t>key point, or a quote here.”</a:t>
            </a:r>
          </a:p>
        </p:txBody>
      </p:sp>
    </p:spTree>
    <p:extLst>
      <p:ext uri="{BB962C8B-B14F-4D97-AF65-F5344CB8AC3E}">
        <p14:creationId xmlns:p14="http://schemas.microsoft.com/office/powerpoint/2010/main" val="264934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88EC366-D971-593F-5451-C68D9BCCB5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615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>
            <a:extLst>
              <a:ext uri="{FF2B5EF4-FFF2-40B4-BE49-F238E27FC236}">
                <a16:creationId xmlns:a16="http://schemas.microsoft.com/office/drawing/2014/main" id="{7B5CD9D6-1666-9A2A-5BA2-B5A0008A8D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373455" y="6179409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1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17B14E4-4B8C-424C-800A-68AABDD4E7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07D4748-27A4-E8A4-0CF8-E1C61FC023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308" y="365126"/>
            <a:ext cx="11053285" cy="1180646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216A99-4E95-8287-3E5B-C06ED542E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308" y="1825625"/>
            <a:ext cx="11053286" cy="4005159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4000"/>
              </a:lnSpc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</a:defRPr>
            </a:lvl1pPr>
            <a:lvl2pPr marL="685800" indent="-228600">
              <a:lnSpc>
                <a:spcPct val="114000"/>
              </a:lnSpc>
              <a:buClr>
                <a:schemeClr val="accent2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 marL="1143000" indent="-228600">
              <a:lnSpc>
                <a:spcPct val="11400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3pPr>
            <a:lvl4pPr marL="1600200" indent="-228600">
              <a:lnSpc>
                <a:spcPct val="11400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4pPr>
            <a:lvl5pPr marL="2057400" indent="-228600"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53240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>
            <a:extLst>
              <a:ext uri="{FF2B5EF4-FFF2-40B4-BE49-F238E27FC236}">
                <a16:creationId xmlns:a16="http://schemas.microsoft.com/office/drawing/2014/main" id="{7B5CD9D6-1666-9A2A-5BA2-B5A0008A8D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373455" y="6179409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1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17B14E4-4B8C-424C-800A-68AABDD4E7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07D4748-27A4-E8A4-0CF8-E1C61FC023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308" y="365126"/>
            <a:ext cx="11053285" cy="1180646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216A99-4E95-8287-3E5B-C06ED542E63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4308" y="1825625"/>
            <a:ext cx="11053286" cy="40051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buClr>
                <a:schemeClr val="accent1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lnSpc>
                <a:spcPct val="114000"/>
              </a:lnSpc>
              <a:buClr>
                <a:schemeClr val="accent2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2pPr>
            <a:lvl3pPr marL="914400" indent="0">
              <a:lnSpc>
                <a:spcPct val="114000"/>
              </a:lnSpc>
              <a:buClr>
                <a:schemeClr val="accent1"/>
              </a:buClr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3pPr>
            <a:lvl4pPr marL="1371600" indent="0">
              <a:lnSpc>
                <a:spcPct val="114000"/>
              </a:lnSpc>
              <a:buClr>
                <a:schemeClr val="accent1"/>
              </a:buClr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4pPr>
            <a:lvl5pPr marL="2057400" indent="-228600"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short paragraph text</a:t>
            </a:r>
          </a:p>
        </p:txBody>
      </p:sp>
    </p:spTree>
    <p:extLst>
      <p:ext uri="{BB962C8B-B14F-4D97-AF65-F5344CB8AC3E}">
        <p14:creationId xmlns:p14="http://schemas.microsoft.com/office/powerpoint/2010/main" val="59463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Bullets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>
            <a:extLst>
              <a:ext uri="{FF2B5EF4-FFF2-40B4-BE49-F238E27FC236}">
                <a16:creationId xmlns:a16="http://schemas.microsoft.com/office/drawing/2014/main" id="{7B5CD9D6-1666-9A2A-5BA2-B5A0008A8D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373455" y="6179409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1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17B14E4-4B8C-424C-800A-68AABDD4E7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07D4748-27A4-E8A4-0CF8-E1C61FC023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308" y="365126"/>
            <a:ext cx="11053285" cy="1180646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1A7DCF0-32C3-E8B4-1A4D-4286170CD7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6490" y="1825625"/>
            <a:ext cx="5257421" cy="408828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buClr>
                <a:srgbClr val="023E8A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buClr>
                <a:srgbClr val="023E8A"/>
              </a:buClr>
              <a:defRPr sz="2200">
                <a:solidFill>
                  <a:schemeClr val="tx1"/>
                </a:solidFill>
              </a:defRPr>
            </a:lvl2pPr>
            <a:lvl3pPr>
              <a:lnSpc>
                <a:spcPct val="100000"/>
              </a:lnSpc>
              <a:buClr>
                <a:srgbClr val="023E8A"/>
              </a:buClr>
              <a:defRPr sz="2000"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buClr>
                <a:srgbClr val="023E8A"/>
              </a:buClr>
              <a:defRPr sz="18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0D7DF1-798A-DE7D-E824-CC8607275E69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463524" y="1825625"/>
            <a:ext cx="5257421" cy="408828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buClr>
                <a:srgbClr val="023E8A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buClr>
                <a:srgbClr val="023E8A"/>
              </a:buClr>
              <a:defRPr sz="2200">
                <a:solidFill>
                  <a:schemeClr val="tx1"/>
                </a:solidFill>
              </a:defRPr>
            </a:lvl2pPr>
            <a:lvl3pPr>
              <a:lnSpc>
                <a:spcPct val="100000"/>
              </a:lnSpc>
              <a:buClr>
                <a:srgbClr val="023E8A"/>
              </a:buClr>
              <a:defRPr sz="2000"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buClr>
                <a:srgbClr val="023E8A"/>
              </a:buClr>
              <a:defRPr sz="18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981367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Paragraph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>
            <a:extLst>
              <a:ext uri="{FF2B5EF4-FFF2-40B4-BE49-F238E27FC236}">
                <a16:creationId xmlns:a16="http://schemas.microsoft.com/office/drawing/2014/main" id="{7B5CD9D6-1666-9A2A-5BA2-B5A0008A8D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373455" y="6179409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1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17B14E4-4B8C-424C-800A-68AABDD4E7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07D4748-27A4-E8A4-0CF8-E1C61FC023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4308" y="365126"/>
            <a:ext cx="11053285" cy="1180646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1A7DCF0-32C3-E8B4-1A4D-4286170CD70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56490" y="1825625"/>
            <a:ext cx="5257421" cy="408828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Clr>
                <a:srgbClr val="023E8A"/>
              </a:buClr>
              <a:buFont typeface="Wingdings" pitchFamily="2" charset="2"/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lnSpc>
                <a:spcPct val="100000"/>
              </a:lnSpc>
              <a:buClr>
                <a:srgbClr val="023E8A"/>
              </a:buClr>
              <a:buNone/>
              <a:defRPr sz="2200">
                <a:solidFill>
                  <a:schemeClr val="tx1"/>
                </a:solidFill>
              </a:defRPr>
            </a:lvl2pPr>
            <a:lvl3pPr marL="914400" indent="0">
              <a:lnSpc>
                <a:spcPct val="100000"/>
              </a:lnSpc>
              <a:buClr>
                <a:srgbClr val="023E8A"/>
              </a:buClr>
              <a:buNone/>
              <a:defRPr sz="2000">
                <a:solidFill>
                  <a:schemeClr val="tx1"/>
                </a:solidFill>
              </a:defRPr>
            </a:lvl3pPr>
            <a:lvl4pPr marL="1371600" indent="0">
              <a:lnSpc>
                <a:spcPct val="100000"/>
              </a:lnSpc>
              <a:buClr>
                <a:srgbClr val="023E8A"/>
              </a:buClr>
              <a:buNone/>
              <a:defRPr sz="18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paragraph text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C0D7DF1-798A-DE7D-E824-CC8607275E6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463524" y="1825625"/>
            <a:ext cx="5257421" cy="408828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Clr>
                <a:srgbClr val="023E8A"/>
              </a:buClr>
              <a:buFont typeface="Wingdings" pitchFamily="2" charset="2"/>
              <a:buNone/>
              <a:defRPr sz="24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buClr>
                <a:srgbClr val="023E8A"/>
              </a:buClr>
              <a:defRPr sz="2200">
                <a:solidFill>
                  <a:schemeClr val="tx1"/>
                </a:solidFill>
              </a:defRPr>
            </a:lvl2pPr>
            <a:lvl3pPr>
              <a:lnSpc>
                <a:spcPct val="100000"/>
              </a:lnSpc>
              <a:buClr>
                <a:srgbClr val="023E8A"/>
              </a:buClr>
              <a:defRPr sz="2000"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buClr>
                <a:srgbClr val="023E8A"/>
              </a:buClr>
              <a:defRPr sz="18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paragraph text</a:t>
            </a:r>
          </a:p>
        </p:txBody>
      </p:sp>
    </p:spTree>
    <p:extLst>
      <p:ext uri="{BB962C8B-B14F-4D97-AF65-F5344CB8AC3E}">
        <p14:creationId xmlns:p14="http://schemas.microsoft.com/office/powerpoint/2010/main" val="2658134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48FF7A-E3DA-C89E-9341-EF274E2E4D1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42951" y="0"/>
            <a:ext cx="4086744" cy="5676405"/>
          </a:xfrm>
          <a:prstGeom prst="rect">
            <a:avLst/>
          </a:prstGeom>
          <a:pattFill prst="dashUpDiag">
            <a:fgClr>
              <a:srgbClr val="48CAE4"/>
            </a:fgClr>
            <a:bgClr>
              <a:schemeClr val="bg1"/>
            </a:bgClr>
          </a:pattFill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5CD9D6-1666-9A2A-5BA2-B5A0008A8D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373455" y="6179409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1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17B14E4-4B8C-424C-800A-68AABDD4E7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B93B5C0-B405-4385-D135-18902C1909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04102" y="317625"/>
            <a:ext cx="6887898" cy="1180646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7C6594E2-AA3C-C90E-B542-0EFBC5244BC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304101" y="1678281"/>
            <a:ext cx="6250589" cy="3501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paragraph</a:t>
            </a:r>
          </a:p>
        </p:txBody>
      </p:sp>
    </p:spTree>
    <p:extLst>
      <p:ext uri="{BB962C8B-B14F-4D97-AF65-F5344CB8AC3E}">
        <p14:creationId xmlns:p14="http://schemas.microsoft.com/office/powerpoint/2010/main" val="264565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48FF7A-E3DA-C89E-9341-EF274E2E4D1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181599" cy="5866410"/>
          </a:xfrm>
          <a:prstGeom prst="rect">
            <a:avLst/>
          </a:prstGeom>
          <a:pattFill prst="dashUpDiag">
            <a:fgClr>
              <a:srgbClr val="48CAE4"/>
            </a:fgClr>
            <a:bgClr>
              <a:schemeClr val="bg1"/>
            </a:bgClr>
          </a:pattFill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C13F2A3B-265B-FCDE-FEBE-4233208B7F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373455" y="6179409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1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17B14E4-4B8C-424C-800A-68AABDD4E7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4D84175-F770-67E3-F851-5C132D0F91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04102" y="317625"/>
            <a:ext cx="6887898" cy="1180646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A1996528-C5B6-FEA5-7F5E-F96302BAB90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304101" y="1678281"/>
            <a:ext cx="6250589" cy="3501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619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48FF7A-E3DA-C89E-9341-EF274E2E4D1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05256" y="0"/>
            <a:ext cx="4086744" cy="5676405"/>
          </a:xfrm>
          <a:prstGeom prst="rect">
            <a:avLst/>
          </a:prstGeom>
          <a:pattFill prst="dashUpDiag">
            <a:fgClr>
              <a:srgbClr val="48CAE4"/>
            </a:fgClr>
            <a:bgClr>
              <a:schemeClr val="bg1"/>
            </a:bgClr>
          </a:pattFill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5CD9D6-1666-9A2A-5BA2-B5A0008A8D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373455" y="6179409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1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17B14E4-4B8C-424C-800A-68AABDD4E7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455804-818A-0873-01D5-60D90C84E0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3456" y="478860"/>
            <a:ext cx="6887898" cy="1180646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4429AF-CAC8-DA12-32AE-BDDCA9BEA40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373455" y="1839516"/>
            <a:ext cx="6887898" cy="3501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026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48FF7A-E3DA-C89E-9341-EF274E2E4D1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10401" y="0"/>
            <a:ext cx="5181599" cy="5866410"/>
          </a:xfrm>
          <a:prstGeom prst="rect">
            <a:avLst/>
          </a:prstGeom>
          <a:pattFill prst="dashUpDiag">
            <a:fgClr>
              <a:srgbClr val="48CAE4"/>
            </a:fgClr>
            <a:bgClr>
              <a:schemeClr val="bg1"/>
            </a:bgClr>
          </a:pattFill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A4AB93-9E05-D115-E162-79E5262D58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3456" y="478860"/>
            <a:ext cx="6250588" cy="1180646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2389A6-C134-97DB-19E4-9D8431F68EE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373455" y="1839516"/>
            <a:ext cx="6250589" cy="3501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6F66603-C23E-98FB-450B-6A9F7FD905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373455" y="6179409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1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17B14E4-4B8C-424C-800A-68AABDD4E7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2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69C2147-E825-E132-7E5D-3870DF8EB6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048"/>
          <a:stretch/>
        </p:blipFill>
        <p:spPr>
          <a:xfrm>
            <a:off x="0" y="5900280"/>
            <a:ext cx="12199915" cy="957720"/>
          </a:xfrm>
          <a:prstGeom prst="rect">
            <a:avLst/>
          </a:prstGeom>
        </p:spPr>
      </p:pic>
      <p:sp>
        <p:nvSpPr>
          <p:cNvPr id="3" name="Rectangle 6">
            <a:extLst>
              <a:ext uri="{FF2B5EF4-FFF2-40B4-BE49-F238E27FC236}">
                <a16:creationId xmlns:a16="http://schemas.microsoft.com/office/drawing/2014/main" id="{D8E2910A-199C-C115-944B-7DEDE77FBCD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373455" y="6179409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1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17B14E4-4B8C-424C-800A-68AABDD4E7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29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98" r:id="rId3"/>
    <p:sldLayoutId id="2147483697" r:id="rId4"/>
    <p:sldLayoutId id="2147483699" r:id="rId5"/>
    <p:sldLayoutId id="2147483696" r:id="rId6"/>
    <p:sldLayoutId id="2147483695" r:id="rId7"/>
    <p:sldLayoutId id="2147483694" r:id="rId8"/>
    <p:sldLayoutId id="2147483659" r:id="rId9"/>
    <p:sldLayoutId id="2147483674" r:id="rId10"/>
    <p:sldLayoutId id="2147483681" r:id="rId11"/>
    <p:sldLayoutId id="2147483666" r:id="rId12"/>
    <p:sldLayoutId id="2147483670" r:id="rId13"/>
    <p:sldLayoutId id="2147483673" r:id="rId14"/>
    <p:sldLayoutId id="2147483700" r:id="rId15"/>
    <p:sldLayoutId id="2147483652" r:id="rId1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FFA29C7-895C-A88A-57E6-0F0138DE4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9BB49E6-BBB7-F529-1FB9-6024400EFF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708157A-51AB-658F-A254-3710456B4D3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749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DE5E0F-F89E-28EB-BD33-56FF763FD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Author Slide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7F9170-9409-DFE9-4452-39F671CD7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9AD2BF-8F27-1123-7BBF-DBE5C22302F9}"/>
              </a:ext>
            </a:extLst>
          </p:cNvPr>
          <p:cNvSpPr txBox="1"/>
          <p:nvPr/>
        </p:nvSpPr>
        <p:spPr>
          <a:xfrm>
            <a:off x="1063001" y="5653386"/>
            <a:ext cx="1048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Poppins SemiBold" panose="00000700000000000000" pitchFamily="50" charset="0"/>
              </a:rPr>
              <a:t>Read More</a:t>
            </a:r>
            <a:endParaRPr lang="en-ID" sz="1400" b="1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Poppins SemiBold" panose="00000700000000000000" pitchFamily="50" charset="0"/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37E897C4-D632-A39F-1C75-ACB9E4DAE9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420862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EFA7EE7-F878-114D-49C5-2F5C7663EA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17E8FDF-9FDE-8464-2260-9133B84CD00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C631F3B-F567-6C26-60DF-D3B2ADC0BAA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3951772-8FFA-8F65-AE33-03C866F59D6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F97976-D982-62C9-85F9-9A43E23FE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0378FA3-6971-2D08-ED48-DEDBF5706280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FED32DE-89DF-527B-7BA4-31EAD05C70E6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AC7B3E4-2CED-2D9D-E59A-A8A7E9638D1C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8B47ADEB-8F69-117A-3EA0-FD89915B063D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3894D6C5-6EE8-6434-B6DF-1AB0780B8CD0}"/>
              </a:ext>
            </a:extLst>
          </p:cNvPr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5DB586A7-BBFC-CB9F-0AF6-D99482A24258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9B460C53-0FC7-C88D-719A-1C67CDE07193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E2620C5E-421C-EDF4-2267-E399691C6334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87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B4544C5-5E70-D6B8-3255-B1FD1C4A684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DA79AC-E117-8295-511A-464B9F480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D22335-ADCE-911B-B0BD-950EC72C8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15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B3E38C6-A240-3CFF-B688-4BB0C5FD4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F2CC302-0B61-E2B3-ED7D-BFFF7C436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7B3DD1C-ECAE-6E1C-D640-2BDFFEC89ED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5240429-6471-0BA2-5AC6-F263F0EE7158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55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DF1C2F5-D8CC-1CA8-563B-95A39ED4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375" y="431726"/>
            <a:ext cx="6083004" cy="118064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8F75261-1009-9ED1-8B32-51984A7FB0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18372" y="1792382"/>
            <a:ext cx="6083005" cy="3501437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4401EAA-6555-687B-01CE-A09421315AE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ED960C6-286F-F087-70B5-5726371E7B0D}"/>
              </a:ext>
            </a:extLst>
          </p:cNvPr>
          <p:cNvSpPr>
            <a:spLocks noGrp="1"/>
          </p:cNvSpPr>
          <p:nvPr>
            <p:ph type="body" sz="half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47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4DAE1-E2F6-7735-0DE3-D061AA57C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24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0486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2E13FD-9E71-BFBC-C09C-D3E99D730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17B14E4-4B8C-424C-800A-68AABDD4E70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4D2F80-E870-AC84-2C60-3BD10073A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DCA436-B85A-7983-D1A2-D73647A8A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your first bullet – the default font is Arial</a:t>
            </a:r>
          </a:p>
          <a:p>
            <a:pPr lvl="1"/>
            <a:r>
              <a:rPr lang="en-US" dirty="0"/>
              <a:t>This is a secondary bullet – minimal information, highlight main points</a:t>
            </a:r>
          </a:p>
          <a:p>
            <a:pPr lvl="2"/>
            <a:r>
              <a:rPr lang="en-US" dirty="0"/>
              <a:t>This is a third bullet – no commercialism or advertising</a:t>
            </a:r>
          </a:p>
          <a:p>
            <a:pPr lvl="3"/>
            <a:r>
              <a:rPr lang="en-US" dirty="0"/>
              <a:t>This is your fourth bullet – avoid text smaller than 18 pt.</a:t>
            </a:r>
          </a:p>
        </p:txBody>
      </p:sp>
    </p:spTree>
    <p:extLst>
      <p:ext uri="{BB962C8B-B14F-4D97-AF65-F5344CB8AC3E}">
        <p14:creationId xmlns:p14="http://schemas.microsoft.com/office/powerpoint/2010/main" val="1929610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2E13FD-9E71-BFBC-C09C-D3E99D730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17B14E4-4B8C-424C-800A-68AABDD4E70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C639C13-207A-FC84-15A3-327D0BE24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DCA436-B85A-7983-D1A2-D73647A8A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intended to be a paragraph without bullets. </a:t>
            </a:r>
          </a:p>
        </p:txBody>
      </p:sp>
    </p:spTree>
    <p:extLst>
      <p:ext uri="{BB962C8B-B14F-4D97-AF65-F5344CB8AC3E}">
        <p14:creationId xmlns:p14="http://schemas.microsoft.com/office/powerpoint/2010/main" val="3984788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2E13FD-9E71-BFBC-C09C-D3E99D730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17B14E4-4B8C-424C-800A-68AABDD4E70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4E73BBB-FB19-ECEC-0523-6999E8C9E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DCA436-B85A-7983-D1A2-D73647A8AA7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This is a two-column example</a:t>
            </a:r>
          </a:p>
          <a:p>
            <a:pPr lvl="1"/>
            <a:r>
              <a:rPr lang="en-US" dirty="0"/>
              <a:t>Secondary bullet goes here</a:t>
            </a:r>
          </a:p>
          <a:p>
            <a:pPr lvl="2"/>
            <a:r>
              <a:rPr lang="en-US" dirty="0"/>
              <a:t>Third level bullet</a:t>
            </a:r>
          </a:p>
          <a:p>
            <a:pPr lvl="1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003F4A-DA9D-DACB-CD8A-5F9537E52E8C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/>
              <a:t>This is a two-column example</a:t>
            </a:r>
          </a:p>
          <a:p>
            <a:pPr lvl="1"/>
            <a:r>
              <a:rPr lang="en-US" dirty="0"/>
              <a:t>Secondary bullet goes here</a:t>
            </a:r>
          </a:p>
          <a:p>
            <a:pPr lvl="2"/>
            <a:r>
              <a:rPr lang="en-US" dirty="0"/>
              <a:t>Third level bullet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735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2E13FD-9E71-BFBC-C09C-D3E99D730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17B14E4-4B8C-424C-800A-68AABDD4E70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6FC46E-6B7E-6071-9B15-518D77A86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DCA436-B85A-7983-D1A2-D73647A8AA7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These are intended to be two-column paragraphs without bullets.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003F4A-DA9D-DACB-CD8A-5F9537E52E8C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/>
              <a:t>These are intended to be two-column paragraphs without bullets.</a:t>
            </a:r>
          </a:p>
        </p:txBody>
      </p:sp>
    </p:spTree>
    <p:extLst>
      <p:ext uri="{BB962C8B-B14F-4D97-AF65-F5344CB8AC3E}">
        <p14:creationId xmlns:p14="http://schemas.microsoft.com/office/powerpoint/2010/main" val="397439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14E8C63-8E1D-C0F9-3684-C6A10BF26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B57BE04-CA12-A3F1-F9BA-5987D0505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66975994-8BA7-D147-2796-D8B784F7E13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232401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C791488-9CDD-B585-3DDB-76780568206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8D3CE2-7932-D429-D17C-23A6A2D73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F0194F-4D2C-F243-E464-02B13D96A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9AD2BF-8F27-1123-7BBF-DBE5C22302F9}"/>
              </a:ext>
            </a:extLst>
          </p:cNvPr>
          <p:cNvSpPr txBox="1"/>
          <p:nvPr/>
        </p:nvSpPr>
        <p:spPr>
          <a:xfrm>
            <a:off x="1063001" y="5653386"/>
            <a:ext cx="1048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Poppins SemiBold" panose="00000700000000000000" pitchFamily="50" charset="0"/>
              </a:rPr>
              <a:t>Read More</a:t>
            </a:r>
            <a:endParaRPr lang="en-ID" sz="1400" b="1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Poppins SemiBold" panose="000007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554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079639F-3440-53CB-DFED-8871F6FD57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F8AD5A-C189-84F8-0B7C-50E6CB5D8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341034F-9C51-D44F-B45C-DE8F58382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9AD2BF-8F27-1123-7BBF-DBE5C22302F9}"/>
              </a:ext>
            </a:extLst>
          </p:cNvPr>
          <p:cNvSpPr txBox="1"/>
          <p:nvPr/>
        </p:nvSpPr>
        <p:spPr>
          <a:xfrm>
            <a:off x="1063001" y="5653386"/>
            <a:ext cx="1048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Poppins SemiBold" panose="00000700000000000000" pitchFamily="50" charset="0"/>
              </a:rPr>
              <a:t>Read More</a:t>
            </a:r>
            <a:endParaRPr lang="en-ID" sz="1400" b="1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Poppins SemiBold" panose="000007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44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E7DA06D-29C2-84AB-ECC3-703BFFF595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5CC05C-D50C-FBDD-9220-D17781013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5197DD-92B3-4ED7-0721-01EA831D8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9AD2BF-8F27-1123-7BBF-DBE5C22302F9}"/>
              </a:ext>
            </a:extLst>
          </p:cNvPr>
          <p:cNvSpPr txBox="1"/>
          <p:nvPr/>
        </p:nvSpPr>
        <p:spPr>
          <a:xfrm>
            <a:off x="1063001" y="5653386"/>
            <a:ext cx="1048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Poppins SemiBold" panose="00000700000000000000" pitchFamily="50" charset="0"/>
              </a:rPr>
              <a:t>Read More</a:t>
            </a:r>
            <a:endParaRPr lang="en-ID" sz="1400" b="1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Poppins SemiBold" panose="000007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35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IAA">
      <a:dk1>
        <a:srgbClr val="585959"/>
      </a:dk1>
      <a:lt1>
        <a:srgbClr val="FFFFFF"/>
      </a:lt1>
      <a:dk2>
        <a:srgbClr val="231F20"/>
      </a:dk2>
      <a:lt2>
        <a:srgbClr val="F5F5F5"/>
      </a:lt2>
      <a:accent1>
        <a:srgbClr val="1A3C6D"/>
      </a:accent1>
      <a:accent2>
        <a:srgbClr val="00A7E1"/>
      </a:accent2>
      <a:accent3>
        <a:srgbClr val="80BB00"/>
      </a:accent3>
      <a:accent4>
        <a:srgbClr val="F2C300"/>
      </a:accent4>
      <a:accent5>
        <a:srgbClr val="463879"/>
      </a:accent5>
      <a:accent6>
        <a:srgbClr val="1D3350"/>
      </a:accent6>
      <a:hlink>
        <a:srgbClr val="00A7E1"/>
      </a:hlink>
      <a:folHlink>
        <a:srgbClr val="80BB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23E8A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B14FA739404C4C88339245665DF4E3" ma:contentTypeVersion="20" ma:contentTypeDescription="Create a new document." ma:contentTypeScope="" ma:versionID="f352b6a807e545b40da613d644652dc1">
  <xsd:schema xmlns:xsd="http://www.w3.org/2001/XMLSchema" xmlns:xs="http://www.w3.org/2001/XMLSchema" xmlns:p="http://schemas.microsoft.com/office/2006/metadata/properties" xmlns:ns1="http://schemas.microsoft.com/sharepoint/v3" xmlns:ns2="db962d0c-5ba1-488e-9617-42eb96731c2f" xmlns:ns3="8840c030-5dde-41b3-9ddd-06e8e0ef51bc" targetNamespace="http://schemas.microsoft.com/office/2006/metadata/properties" ma:root="true" ma:fieldsID="b3750e1db074f0ccf64f6a006978ee85" ns1:_="" ns2:_="" ns3:_="">
    <xsd:import namespace="http://schemas.microsoft.com/sharepoint/v3"/>
    <xsd:import namespace="db962d0c-5ba1-488e-9617-42eb96731c2f"/>
    <xsd:import namespace="8840c030-5dde-41b3-9ddd-06e8e0ef51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962d0c-5ba1-488e-9617-42eb96731c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401fb7b-5705-44ee-9f07-be1e4953ad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40c030-5dde-41b3-9ddd-06e8e0ef51b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833e65e-7c37-42ea-8201-936c4c687fd7}" ma:internalName="TaxCatchAll" ma:showField="CatchAllData" ma:web="8840c030-5dde-41b3-9ddd-06e8e0ef51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8840c030-5dde-41b3-9ddd-06e8e0ef51bc" xsi:nil="true"/>
    <lcf76f155ced4ddcb4097134ff3c332f xmlns="db962d0c-5ba1-488e-9617-42eb96731c2f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B1AF494-98C1-4479-BEC5-9105BA1DBBDC}"/>
</file>

<file path=customXml/itemProps2.xml><?xml version="1.0" encoding="utf-8"?>
<ds:datastoreItem xmlns:ds="http://schemas.openxmlformats.org/officeDocument/2006/customXml" ds:itemID="{DBF957B7-1EA8-444F-82AB-749BD296D45D}"/>
</file>

<file path=customXml/itemProps3.xml><?xml version="1.0" encoding="utf-8"?>
<ds:datastoreItem xmlns:ds="http://schemas.openxmlformats.org/officeDocument/2006/customXml" ds:itemID="{B63273E6-4A46-4A78-B022-AFF79378C338}"/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116</Words>
  <Application>Microsoft Macintosh PowerPoint</Application>
  <PresentationFormat>Widescreen</PresentationFormat>
  <Paragraphs>22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Roboto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About the Author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muhammad.iwan.alwan</dc:creator>
  <cp:lastModifiedBy>Niki Blaker</cp:lastModifiedBy>
  <cp:revision>395</cp:revision>
  <dcterms:created xsi:type="dcterms:W3CDTF">2022-10-25T19:57:50Z</dcterms:created>
  <dcterms:modified xsi:type="dcterms:W3CDTF">2024-03-04T20:50:36Z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0x010100E8B14FA739404C4C88339245665DF4E3</vt:lpwstr>
  </property>
</Properties>
</file>