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  <p:sldMasterId id="2147484837" r:id="rId5"/>
  </p:sldMasterIdLst>
  <p:notesMasterIdLst>
    <p:notesMasterId r:id="rId9"/>
  </p:notesMasterIdLst>
  <p:handoutMasterIdLst>
    <p:handoutMasterId r:id="rId10"/>
  </p:handoutMasterIdLst>
  <p:sldIdLst>
    <p:sldId id="404" r:id="rId6"/>
    <p:sldId id="406" r:id="rId7"/>
    <p:sldId id="405" r:id="rId8"/>
  </p:sldIdLst>
  <p:sldSz cx="9144000" cy="5143500" type="screen16x9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5pPr>
    <a:lvl6pPr marL="17145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6pPr>
    <a:lvl7pPr marL="20574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7pPr>
    <a:lvl8pPr marL="24003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8pPr>
    <a:lvl9pPr marL="2743200" algn="l" defTabSz="685800" rtl="0" eaLnBrk="1" latinLnBrk="0" hangingPunct="1">
      <a:defRPr sz="1800" kern="1200">
        <a:solidFill>
          <a:schemeClr val="tx1"/>
        </a:solidFill>
        <a:latin typeface="Arial" charset="0"/>
        <a:ea typeface="ＭＳ Ｐゴシック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1B3D6C"/>
    <a:srgbClr val="C2D9FA"/>
    <a:srgbClr val="0B3A7F"/>
    <a:srgbClr val="E98B01"/>
    <a:srgbClr val="1380DC"/>
    <a:srgbClr val="4F4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A7FED9-C35A-4CE5-A6BD-9FDB96CC1A70}" v="2" dt="2018-12-13T19:35:47.6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9"/>
  </p:normalViewPr>
  <p:slideViewPr>
    <p:cSldViewPr snapToGrid="0">
      <p:cViewPr varScale="1">
        <p:scale>
          <a:sx n="140" d="100"/>
          <a:sy n="140" d="100"/>
        </p:scale>
        <p:origin x="840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579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fld id="{9301CC6A-B4E8-405F-AE79-859651258F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23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579" y="0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02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711" y="4416426"/>
            <a:ext cx="5028579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579" y="8831264"/>
            <a:ext cx="297242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2" tIns="46587" rIns="93172" bIns="46587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80" charset="-128"/>
                <a:cs typeface="+mn-cs"/>
              </a:defRPr>
            </a:lvl1pPr>
          </a:lstStyle>
          <a:p>
            <a:pPr>
              <a:defRPr/>
            </a:pPr>
            <a:fld id="{B7B05DEF-6DE7-4BF9-8DBB-FF904A788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580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ＭＳ Ｐゴシック" pitchFamily="80" charset="-128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B05DEF-6DE7-4BF9-8DBB-FF904A788E5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81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1555" y="-19050"/>
            <a:ext cx="9144000" cy="4385883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 bwMode="auto">
          <a:xfrm>
            <a:off x="0" y="264795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98B01"/>
              </a:buClr>
              <a:buFont typeface="Times" pitchFamily="18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380DC"/>
              </a:buClr>
              <a:buFont typeface="Wingdings" pitchFamily="2" charset="2"/>
              <a:buChar char="§"/>
              <a:defRPr sz="2800">
                <a:solidFill>
                  <a:srgbClr val="4F4F4F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F4F4F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>
                <a:solidFill>
                  <a:schemeClr val="bg1"/>
                </a:solidFill>
                <a:latin typeface="+mj-lt"/>
              </a:rPr>
              <a:t>Author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>
                <a:solidFill>
                  <a:schemeClr val="bg1"/>
                </a:solidFill>
                <a:latin typeface="+mj-lt"/>
              </a:rPr>
              <a:t>Company/Organization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kern="0">
                <a:solidFill>
                  <a:schemeClr val="bg1"/>
                </a:solidFill>
                <a:latin typeface="+mj-lt"/>
              </a:rPr>
              <a:t>Conference Name, Conference Dates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kern="0">
                <a:solidFill>
                  <a:schemeClr val="bg1"/>
                </a:solidFill>
                <a:latin typeface="+mj-lt"/>
              </a:rPr>
              <a:t>Conference Location</a:t>
            </a:r>
          </a:p>
          <a:p>
            <a:pPr>
              <a:buClr>
                <a:srgbClr val="00529B"/>
              </a:buClr>
              <a:buFont typeface="Wingdings" charset="2"/>
              <a:buChar char="Ø"/>
            </a:pPr>
            <a:endParaRPr lang="en-US" sz="2400" kern="0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 bwMode="auto">
          <a:xfrm>
            <a:off x="0" y="74295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sz="5400" b="1" kern="0">
                <a:solidFill>
                  <a:schemeClr val="bg1"/>
                </a:solidFill>
              </a:rPr>
              <a:t>Presentation Title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1B3D6C"/>
              </a:buClr>
              <a:buFont typeface="Wingdings" charset="2"/>
              <a:buChar char="Ø"/>
              <a:defRPr/>
            </a:lvl1pPr>
            <a:lvl2pPr marL="685800" indent="-342900">
              <a:buClr>
                <a:srgbClr val="1B3D6C"/>
              </a:buClr>
              <a:buFont typeface="Wingdings" charset="2"/>
              <a:buChar char="Ø"/>
              <a:defRPr/>
            </a:lvl2pPr>
            <a:lvl3pPr marL="971550" indent="-285750">
              <a:buClr>
                <a:srgbClr val="1B3D6C"/>
              </a:buClr>
              <a:buFont typeface="Wingdings" charset="2"/>
              <a:buChar char="Ø"/>
              <a:defRPr/>
            </a:lvl3pPr>
            <a:lvl4pPr marL="1314450" indent="-285750">
              <a:buClr>
                <a:srgbClr val="1B3D6C"/>
              </a:buClr>
              <a:buFont typeface="Wingdings" charset="2"/>
              <a:buChar char="Ø"/>
              <a:defRPr/>
            </a:lvl4pPr>
            <a:lvl5pPr marL="1657350" indent="-285750">
              <a:buClr>
                <a:srgbClr val="1B3D6C"/>
              </a:buClr>
              <a:buFont typeface="Wingdings" charset="2"/>
              <a:buChar char="Ø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123950"/>
            <a:ext cx="3962400" cy="33718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123950"/>
            <a:ext cx="4419600" cy="337185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00150" y="4637935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57500" y="4637935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8600" y="4629150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144198"/>
            <a:ext cx="8686800" cy="51435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and/or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714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42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7FC34-5206-45FA-A6B2-955DFABF1C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603E2-753D-49F2-B2B1-D76008093D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FD0B8-A1D4-4313-AC8C-31D5E0DBD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FA06F-9FF0-4DD3-9CA0-DF2D4EF2E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CD405-43AD-4B88-9D41-03F2E0B3D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21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" y="19050"/>
            <a:ext cx="9141714" cy="5143500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0886" y="1123950"/>
            <a:ext cx="8686800" cy="3363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>
            <a:spLocks noGrp="1" noChangeArrowheads="1"/>
          </p:cNvSpPr>
          <p:nvPr userDrawn="1"/>
        </p:nvSpPr>
        <p:spPr bwMode="auto">
          <a:xfrm>
            <a:off x="1181100" y="4572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>
              <a:defRPr/>
            </a:pPr>
            <a:endParaRPr lang="en-US" sz="1050"/>
          </a:p>
        </p:txBody>
      </p:sp>
      <p:sp>
        <p:nvSpPr>
          <p:cNvPr id="10" name="Rectangle 9"/>
          <p:cNvSpPr>
            <a:spLocks noGrp="1" noChangeArrowheads="1"/>
          </p:cNvSpPr>
          <p:nvPr userDrawn="1"/>
        </p:nvSpPr>
        <p:spPr bwMode="auto">
          <a:xfrm>
            <a:off x="3181350" y="4572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ＭＳ Ｐゴシック" pitchFamily="8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pPr>
              <a:defRPr/>
            </a:pPr>
            <a:endParaRPr lang="en-US" sz="105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200150" y="4629150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857500" y="4638383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19075" y="4639998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742950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44198"/>
            <a:ext cx="86868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b="1" kern="0">
                <a:solidFill>
                  <a:schemeClr val="bg1"/>
                </a:solidFill>
              </a:rPr>
              <a:t>Presentation Title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0" r:id="rId1"/>
    <p:sldLayoutId id="2147484825" r:id="rId2"/>
    <p:sldLayoutId id="2147484827" r:id="rId3"/>
    <p:sldLayoutId id="2147484836" r:id="rId4"/>
  </p:sldLayoutIdLst>
  <p:hf hdr="0" ftr="0" dt="0"/>
  <p:txStyles>
    <p:titleStyle>
      <a:lvl1pPr marL="0" marR="0" indent="0" algn="ctr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tabLst/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5pPr>
      <a:lvl6pPr marL="3429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6pPr>
      <a:lvl7pPr marL="6858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7pPr>
      <a:lvl8pPr marL="10287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8pPr>
      <a:lvl9pPr marL="1371600" algn="l" rtl="0" fontAlgn="base">
        <a:spcBef>
          <a:spcPct val="0"/>
        </a:spcBef>
        <a:spcAft>
          <a:spcPct val="0"/>
        </a:spcAft>
        <a:defRPr sz="1800">
          <a:solidFill>
            <a:schemeClr val="tx2"/>
          </a:solidFill>
          <a:latin typeface="Arial" charset="0"/>
          <a:ea typeface="ＭＳ Ｐゴシック" pitchFamily="8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24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21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18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15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lr>
          <a:srgbClr val="1B3D6C"/>
        </a:buClr>
        <a:buFont typeface="Wingdings" charset="2"/>
        <a:buChar char="Ø"/>
        <a:defRPr sz="15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Font typeface="Times" pitchFamily="80" charset="0"/>
        <a:buChar char="•"/>
        <a:defRPr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" y="19050"/>
            <a:ext cx="9141714" cy="5143500"/>
          </a:xfrm>
          <a:prstGeom prst="rect">
            <a:avLst/>
          </a:prstGeom>
        </p:spPr>
      </p:pic>
      <p:sp>
        <p:nvSpPr>
          <p:cNvPr id="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0886" y="438150"/>
            <a:ext cx="8686800" cy="4049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200150" y="4629150"/>
            <a:ext cx="160020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857500" y="4638383"/>
            <a:ext cx="2114550" cy="162665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19075" y="4639998"/>
            <a:ext cx="914400" cy="171450"/>
          </a:xfrm>
          <a:prstGeom prst="rect">
            <a:avLst/>
          </a:prstGeo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B586D440-F702-449A-AAC2-9ACFF1703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89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3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1B3D6C"/>
        </a:buClr>
        <a:buFont typeface="Wingdings" charset="2"/>
        <a:buChar char="Ø"/>
        <a:defRPr sz="24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21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15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B3D6C"/>
        </a:buClr>
        <a:buFont typeface="Wingdings" charset="2"/>
        <a:buChar char="Ø"/>
        <a:defRPr sz="15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14667"/>
            <a:ext cx="9144000" cy="4385883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-60556" y="201930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98B01"/>
              </a:buClr>
              <a:buFont typeface="Times" pitchFamily="18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380DC"/>
              </a:buClr>
              <a:buFont typeface="Wingdings" pitchFamily="2" charset="2"/>
              <a:buChar char="§"/>
              <a:defRPr sz="2800">
                <a:solidFill>
                  <a:srgbClr val="4F4F4F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F4F4F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Times" pitchFamily="80" charset="0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 dirty="0">
                <a:solidFill>
                  <a:schemeClr val="bg1"/>
                </a:solidFill>
                <a:latin typeface="+mj-lt"/>
              </a:rPr>
              <a:t>Author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b="1" kern="0" dirty="0">
                <a:solidFill>
                  <a:schemeClr val="bg1"/>
                </a:solidFill>
                <a:latin typeface="+mj-lt"/>
              </a:rPr>
              <a:t>Company/Organization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altLang="en-US" sz="1600" kern="0" dirty="0">
                <a:solidFill>
                  <a:schemeClr val="bg1"/>
                </a:solidFill>
                <a:latin typeface="+mj-lt"/>
              </a:rPr>
              <a:t>Conference Name, Conference Dates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endParaRPr lang="en-US" altLang="en-US" sz="1600" kern="0" dirty="0">
              <a:solidFill>
                <a:schemeClr val="bg1"/>
              </a:solidFill>
              <a:latin typeface="+mj-lt"/>
            </a:endParaRPr>
          </a:p>
          <a:p>
            <a:pPr marL="0" indent="0" algn="ctr" eaLnBrk="1" hangingPunct="1">
              <a:buClr>
                <a:srgbClr val="00529B"/>
              </a:buClr>
              <a:buNone/>
            </a:pPr>
            <a:r>
              <a:rPr lang="en-US" sz="1600" dirty="0">
                <a:solidFill>
                  <a:schemeClr val="bg1"/>
                </a:solidFill>
              </a:rPr>
              <a:t>Copyright © by </a:t>
            </a:r>
            <a:r>
              <a:rPr lang="en-US" sz="1600" dirty="0">
                <a:solidFill>
                  <a:srgbClr val="FF0000"/>
                </a:solidFill>
              </a:rPr>
              <a:t>____ [author name/company name]. 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Published by the American Institute of Aeronautics and Astronautics, Inc., with permission.</a:t>
            </a:r>
          </a:p>
          <a:p>
            <a:pPr marL="0" indent="0" algn="ctr" eaLnBrk="1" hangingPunct="1">
              <a:buClr>
                <a:srgbClr val="00529B"/>
              </a:buClr>
              <a:buNone/>
            </a:pPr>
            <a:br>
              <a:rPr lang="en-US" altLang="en-US" sz="1600" kern="0" dirty="0">
                <a:solidFill>
                  <a:schemeClr val="bg1"/>
                </a:solidFill>
                <a:latin typeface="+mj-lt"/>
              </a:rPr>
            </a:br>
            <a:endParaRPr lang="en-US" altLang="en-US" sz="1600" kern="0" dirty="0">
              <a:solidFill>
                <a:schemeClr val="bg1"/>
              </a:solidFill>
              <a:latin typeface="+mj-lt"/>
            </a:endParaRPr>
          </a:p>
          <a:p>
            <a:pPr marL="0" indent="0" algn="ctr" eaLnBrk="1" hangingPunct="1">
              <a:buClr>
                <a:srgbClr val="00529B"/>
              </a:buClr>
              <a:buNone/>
            </a:pPr>
            <a:endParaRPr lang="en-US" altLang="en-US" sz="1600" kern="0" dirty="0">
              <a:solidFill>
                <a:schemeClr val="bg1"/>
              </a:solidFill>
              <a:latin typeface="+mj-lt"/>
            </a:endParaRPr>
          </a:p>
          <a:p>
            <a:pPr marL="0" indent="0" algn="ctr" eaLnBrk="1" hangingPunct="1">
              <a:buClr>
                <a:srgbClr val="00529B"/>
              </a:buClr>
              <a:buNone/>
            </a:pPr>
            <a:endParaRPr lang="en-US" altLang="en-US" sz="1600" kern="0" dirty="0">
              <a:solidFill>
                <a:schemeClr val="bg1"/>
              </a:solidFill>
              <a:latin typeface="+mj-lt"/>
            </a:endParaRPr>
          </a:p>
          <a:p>
            <a:pPr>
              <a:buClr>
                <a:srgbClr val="00529B"/>
              </a:buClr>
              <a:buFont typeface="Wingdings" charset="2"/>
              <a:buChar char="Ø"/>
            </a:pPr>
            <a:endParaRPr lang="en-US" sz="2400" kern="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74295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sz="5400" b="1" kern="0">
                <a:solidFill>
                  <a:schemeClr val="bg1"/>
                </a:solidFill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24064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5514" y="971550"/>
            <a:ext cx="6621236" cy="3429000"/>
          </a:xfrm>
        </p:spPr>
        <p:txBody>
          <a:bodyPr/>
          <a:lstStyle/>
          <a:p>
            <a:pPr marL="0" indent="0">
              <a:spcBef>
                <a:spcPts val="900"/>
              </a:spcBef>
              <a:buClr>
                <a:srgbClr val="00529B"/>
              </a:buClr>
              <a:buNone/>
            </a:pPr>
            <a:r>
              <a:rPr lang="en-US" altLang="en-US" sz="1800" i="1"/>
              <a:t>Please note formatting guidelines below.</a:t>
            </a:r>
          </a:p>
          <a:p>
            <a:pPr lvl="1">
              <a:spcBef>
                <a:spcPts val="900"/>
              </a:spcBef>
              <a:buClr>
                <a:srgbClr val="1B3D6C"/>
              </a:buClr>
              <a:buFont typeface="Wingdings" charset="2"/>
              <a:buChar char="Ø"/>
            </a:pPr>
            <a:r>
              <a:rPr lang="en-US" altLang="en-US" sz="1800"/>
              <a:t>Landscape orientation</a:t>
            </a:r>
          </a:p>
          <a:p>
            <a:pPr lvl="1">
              <a:spcBef>
                <a:spcPts val="900"/>
              </a:spcBef>
              <a:buClr>
                <a:srgbClr val="1B3D6C"/>
              </a:buClr>
              <a:buFont typeface="Wingdings" charset="2"/>
              <a:buChar char="Ø"/>
            </a:pPr>
            <a:r>
              <a:rPr lang="en-US" sz="1800"/>
              <a:t>16:9 ratio</a:t>
            </a:r>
          </a:p>
          <a:p>
            <a:pPr lvl="1">
              <a:buClr>
                <a:srgbClr val="1B3D6C"/>
              </a:buClr>
              <a:buFont typeface="Wingdings" charset="2"/>
              <a:buChar char="Ø"/>
            </a:pPr>
            <a:r>
              <a:rPr lang="en-US" sz="1800"/>
              <a:t>Font</a:t>
            </a:r>
          </a:p>
          <a:p>
            <a:pPr lvl="2">
              <a:buClr>
                <a:srgbClr val="1B3D6C"/>
              </a:buClr>
            </a:pPr>
            <a:r>
              <a:rPr lang="en-US"/>
              <a:t>Sans serif (e.g. Helvetica, Arial, Tahoma)</a:t>
            </a:r>
          </a:p>
          <a:p>
            <a:pPr lvl="2">
              <a:buClr>
                <a:srgbClr val="1B3D6C"/>
              </a:buClr>
            </a:pPr>
            <a:r>
              <a:rPr lang="en-US"/>
              <a:t>Sized 24-40 points</a:t>
            </a:r>
          </a:p>
          <a:p>
            <a:pPr lvl="1">
              <a:buClr>
                <a:srgbClr val="1B3D6C"/>
              </a:buClr>
              <a:buFont typeface="Wingdings" charset="2"/>
              <a:buChar char="Ø"/>
            </a:pPr>
            <a:r>
              <a:rPr lang="en-US" sz="1800"/>
              <a:t>Minimal information—highlight main points</a:t>
            </a:r>
          </a:p>
          <a:p>
            <a:pPr lvl="1">
              <a:spcBef>
                <a:spcPts val="0"/>
              </a:spcBef>
              <a:buClr>
                <a:srgbClr val="1B3D6C"/>
              </a:buClr>
              <a:buFont typeface="Wingdings" charset="2"/>
              <a:buChar char="Ø"/>
            </a:pPr>
            <a:r>
              <a:rPr lang="en-US" altLang="en-US" sz="1800"/>
              <a:t>No commercialism/advertising</a:t>
            </a:r>
            <a:endParaRPr lang="en-US" altLang="en-US" sz="1800" i="1"/>
          </a:p>
          <a:p>
            <a:pPr lvl="1">
              <a:spcBef>
                <a:spcPts val="0"/>
              </a:spcBef>
              <a:buClr>
                <a:srgbClr val="1B3D6C"/>
              </a:buClr>
              <a:buFont typeface="Wingdings" charset="2"/>
              <a:buChar char="Ø"/>
            </a:pPr>
            <a:r>
              <a:rPr lang="en-US" sz="1800"/>
              <a:t>Can your slides be easily read from 15 meters away?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600" y="4572000"/>
            <a:ext cx="85725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F317779-8E6C-47D5-BE9C-F5E8CE6A833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0" y="0"/>
            <a:ext cx="9144000" cy="742950"/>
          </a:xfrm>
          <a:prstGeom prst="rect">
            <a:avLst/>
          </a:prstGeom>
          <a:solidFill>
            <a:srgbClr val="1B3D6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80" charset="-12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114300"/>
            <a:ext cx="91440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 charset="0"/>
                <a:ea typeface="ＭＳ Ｐゴシック" pitchFamily="80" charset="-128"/>
              </a:defRPr>
            </a:lvl9pPr>
          </a:lstStyle>
          <a:p>
            <a:pPr algn="ctr"/>
            <a:r>
              <a:rPr lang="en-US" b="1" kern="0">
                <a:solidFill>
                  <a:schemeClr val="bg1"/>
                </a:solidFill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591959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662233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hout blue bann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EB2D5380FE2F4D930C6B565C2D1F91" ma:contentTypeVersion="11" ma:contentTypeDescription="Create a new document." ma:contentTypeScope="" ma:versionID="7bb4524a6491913e10d18d3264613d60">
  <xsd:schema xmlns:xsd="http://www.w3.org/2001/XMLSchema" xmlns:xs="http://www.w3.org/2001/XMLSchema" xmlns:p="http://schemas.microsoft.com/office/2006/metadata/properties" xmlns:ns2="f68cf9e0-88e1-4f3b-adb3-cd048a316fce" xmlns:ns3="45189c86-d200-4f8e-8ba3-644445031606" targetNamespace="http://schemas.microsoft.com/office/2006/metadata/properties" ma:root="true" ma:fieldsID="fe491e7097e791f756d1677c32534ef1" ns2:_="" ns3:_="">
    <xsd:import namespace="f68cf9e0-88e1-4f3b-adb3-cd048a316fce"/>
    <xsd:import namespace="45189c86-d200-4f8e-8ba3-64444503160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8cf9e0-88e1-4f3b-adb3-cd048a316fc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189c86-d200-4f8e-8ba3-6444450316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4BE1A-A2C4-4862-8AD0-8BDC37D6A979}">
  <ds:schemaRefs>
    <ds:schemaRef ds:uri="8840c030-5dde-41b3-9ddd-06e8e0ef51bc"/>
    <ds:schemaRef ds:uri="db962d0c-5ba1-488e-9617-42eb96731c2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3F3348E-F4F4-4BE8-8083-AA7D450E2F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61E29E-EE55-4BBB-A007-996871FAB7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8cf9e0-88e1-4f3b-adb3-cd048a316fce"/>
    <ds:schemaRef ds:uri="45189c86-d200-4f8e-8ba3-6444450316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91</Words>
  <Application>Microsoft Macintosh PowerPoint</Application>
  <PresentationFormat>On-screen Show (16:9)</PresentationFormat>
  <Paragraphs>20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Narrow</vt:lpstr>
      <vt:lpstr>Calibri Light</vt:lpstr>
      <vt:lpstr>Helvetica</vt:lpstr>
      <vt:lpstr>Times</vt:lpstr>
      <vt:lpstr>Wingdings</vt:lpstr>
      <vt:lpstr>Blank Presentation</vt:lpstr>
      <vt:lpstr>Without blue banner</vt:lpstr>
      <vt:lpstr>PowerPoint Presentation</vt:lpstr>
      <vt:lpstr>PowerPoint Presentation</vt:lpstr>
      <vt:lpstr>PowerPoint Presentation</vt:lpstr>
    </vt:vector>
  </TitlesOfParts>
  <Company>Bill Seymore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Seymore</dc:creator>
  <cp:lastModifiedBy>Lucky Haile</cp:lastModifiedBy>
  <cp:revision>6</cp:revision>
  <cp:lastPrinted>2018-09-25T14:02:34Z</cp:lastPrinted>
  <dcterms:modified xsi:type="dcterms:W3CDTF">2020-07-06T15:34:52Z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0x01010068EB2D5380FE2F4D930C6B565C2D1F91</vt:lpwstr>
  </property>
</Properties>
</file>