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6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A060-D60F-2D43-445F-CE30625B0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35553-3DA5-1340-C144-8A2965A82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16408-ABFE-D8AF-2C6F-385C5BDF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AE438-5993-9ECF-C3BA-17FA9C78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0CC8F-8516-1C3F-8E3A-F62B6554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5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8357-BCA2-B9C9-AD58-FBAE9D75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83355-0832-D6EA-F8E4-31C58335A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350C-8E91-7DD4-FCBA-A3CE97B3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1E21E-DB1F-5B25-1BDC-298507F6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9CEB8-D16E-48FB-C5C4-CB61E617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FD06B-FB7C-22E9-D476-C08B0D364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C51CC-0BB5-B2EF-8D7C-47961CC9A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E55BA-64DB-08FC-CFAA-9CF32861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71A87-1442-5071-DEF5-B3B45880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8AA35-B801-2888-4FA0-A8EF656D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334E-20C0-2770-43D1-C6CA257D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0EE0-3927-75E6-2058-81E964F51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B0249-190E-7221-FB8F-7179303C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233F-BBEF-0E17-8340-66FE75F9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89D2B-CCCB-8F2F-E52F-FBB7A45E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896C-6EA3-CB82-DD8E-EE6C8F8D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29FC5-080C-50CA-23F7-9860CD169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14BD-F27C-9C9E-40D2-16BAD19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A4F7-6F51-881A-E8D2-C039C5C0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B3AE8-447C-590A-65B7-8031BF15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5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79D5-AE84-CD8B-07E2-D7AE347A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DA4B2-5E81-1353-946B-B07F5911F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5AB58-E2B4-FE1A-64B0-AA2CC2D07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74AEF-7E4C-D5CA-B2C6-4D56FD67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30A4D-4355-2912-F974-4A8C41B1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C3C33-C982-97D2-269A-E8D1AC9F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C599-8636-ACE4-47EC-8B167938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5E04-1D44-6D3A-7822-B6DB623BD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FF20F-B275-D8F2-58F3-333BCF7B3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0E11E-EFBB-01D1-3168-69C329AEC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0BE88-85CA-57AB-6E92-04231B5DE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36AAC-DD0F-1137-8CD0-42FCDDCC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08ADD-0978-4DC6-DFC6-38957EB4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ADB9A-CB20-15FC-043B-15EF8306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6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A0AE-0F72-DE86-7C74-006B6CE8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E3CB6-DFB6-76B2-76C6-6422E2C2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A2B24-5E15-A429-3C33-8B2D0BB7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748E8-D320-9796-5C75-F01F0641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A5BEF-1209-A9ED-FEF0-623BA41A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B6B25-5843-D1A3-596E-A2A8E337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B73D6-AD14-EBE1-7FB0-38A39D42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4612-6720-DAB6-1F80-CDF2C46D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102A-981F-CB53-E204-9BC70EDF2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E5323-EB1B-8AA7-0076-33E5B33F5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44353-4404-7BCF-CC9E-6A9E5DDF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EEC9B-23E1-148C-3411-8055F35D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294B2-00CC-9CC7-0A3C-17214159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4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B4DA-DEEF-73F3-12EA-EB6C1B40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20548-F256-E12E-1755-6C044A43C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A4532-722E-2A52-F731-5649C8595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6341F-CE23-6BCB-34EB-94B58BD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2C846-91E7-E734-6777-65A122D5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C450D-6255-DDBB-6322-0BB90860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D4842-7E64-9B67-5F48-20919F23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B8980-7215-1D50-E559-2411F64B0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8789-7CCE-38F6-AA3B-774A959C5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03B5E-FE2B-42B2-8C1A-8AD3B3C6673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7995D-CFCD-4F75-C843-C577588C3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4403-26DA-D3A2-C429-B0FA62AEB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A9D396-36FE-4A5D-8524-89E8C4AC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2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lorful swirl&#10;&#10;Description automatically generated with medium confidence">
            <a:extLst>
              <a:ext uri="{FF2B5EF4-FFF2-40B4-BE49-F238E27FC236}">
                <a16:creationId xmlns:a16="http://schemas.microsoft.com/office/drawing/2014/main" id="{6BEFBCB4-C79F-C7DD-304D-7A2D5884E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30BAF-40D2-C057-8147-EC2DEF2D6F0B}"/>
              </a:ext>
            </a:extLst>
          </p:cNvPr>
          <p:cNvSpPr txBox="1"/>
          <p:nvPr/>
        </p:nvSpPr>
        <p:spPr>
          <a:xfrm>
            <a:off x="0" y="0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Cylinder-Airfoil Flow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Instantaneous spanwise velocity field of the cylinder-airfoil interaction at Re = 10,000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637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Shumway</dc:creator>
  <cp:lastModifiedBy>Nathan Shumway</cp:lastModifiedBy>
  <cp:revision>1</cp:revision>
  <dcterms:created xsi:type="dcterms:W3CDTF">2024-06-27T12:12:57Z</dcterms:created>
  <dcterms:modified xsi:type="dcterms:W3CDTF">2024-06-27T12:15:14Z</dcterms:modified>
</cp:coreProperties>
</file>