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CAB8-93C1-888D-333A-3433632AA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BFB42-41E3-F853-87F3-7D1797F38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C54D3-838A-9D55-AED3-41E900FD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B492-5F7F-E67C-D4C5-521EF32D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5C67C-FADE-430B-C5B9-9B3E0B1F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0211-64D7-AA38-03D4-51ED9B25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0EA58-36A8-F8A9-36AE-3838C7695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60E7-6728-7CE3-0A7F-38F41F36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E0E9E-F915-DE22-EE57-5BCF961B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9374E-F952-E55B-BEBD-01D5B56F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18F41-5DC0-CF44-CCD8-55B7F12C0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5EEFD-D156-16D8-29F9-FF32037BA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4754E-A72C-8D7E-7915-D0410EF3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49E6-3EBF-180F-8E6B-78AF78ED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F2AD1-C623-A8D8-C91E-C50E0A1E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FBB9-A720-2201-6B37-E019A3A7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1354B-0460-7780-49D2-C322A221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83FC-8C4E-5B31-2555-B206480C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1954-934D-C469-4713-1AD30C09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D526-C8ED-E0C4-8AC6-4F927B40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1C6D-EDCD-E94B-D085-62A5574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35408-E5D1-5B68-AD84-9BB501FC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4146-85FB-F143-89AC-8AF2C4D1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1FC4-ED0F-BEC0-DB97-7E2BB2C6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756B-6E8B-C898-120B-C57867CF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5EC5-79F1-BB98-8EF4-F75857FB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9D31-F85E-28A9-2888-C5103D387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E867F-FB19-FEE7-EC45-F0D43EE5A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5AD8-F3B9-72D5-7656-84E5E1B5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A7B27-AD23-70F8-7C7F-6B6147CD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5DAEE-3A38-95FE-F7D3-8DDF5577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7D23-B324-BC1C-5773-D1A0264F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351E8-D35B-39C3-86A1-031D924FE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5390E-C16B-824D-653F-79E50896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705A3-88CC-05EB-E090-EC76BF9C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4E400-5F53-6FB2-F3D0-73AC12A29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D216-7568-85C3-601C-523BBE5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0D92D-1D26-6482-84CA-30C10507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0E6F3-5DB1-108A-AB8B-1C9A1AAF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1B56-F3AE-FB7D-B066-A53EFD14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CC7A2-4534-E863-04B3-9C5ED7E7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44166-703B-D45A-2184-56325BC2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AAF59-FAEE-BC56-C694-DA9F0585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85B9F-92AB-E500-6FE9-3DB3F97E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B30FD-1CAC-FA7C-5EF7-B080E84E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F27B8-6539-19B1-CEDD-354A717E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2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3617-907C-28F1-7039-1F894DE5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A1F7-B795-076E-E4C7-45E4CE1F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6C8FC-A2C3-19EB-742D-D6B8A41B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6C036-EB7E-53D7-6120-A8A761EF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8E73B-842B-3D0D-F982-FE23D471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54181-A575-A84A-AD57-3359D9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8303-C488-E88B-BD22-7F548A96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700E0-025A-0DCF-2D41-52FE4C771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B2067-7DC4-81D9-DB59-2F5C56FC8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EAA1F-033B-B765-A7C9-352D607A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2F630-1294-8118-601C-D9D2FF1F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0A860-B205-6919-7420-00AC2785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BB7A4-A10C-A792-ADBD-FEFB12C6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8539-7E03-B0C6-0E1B-39632BFE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53F82-2210-78DA-F919-0D9D6C12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533A4-1566-44D5-9427-BE6FEA2421C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CBE8F-BA8F-5FEE-B0CD-1FC72C7F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FF776-3D11-6271-9412-B69DF9F9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2D724-0AC6-4540-BA59-44F15BD1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object with a silver object&#10;&#10;Description automatically generated with medium confidence">
            <a:extLst>
              <a:ext uri="{FF2B5EF4-FFF2-40B4-BE49-F238E27FC236}">
                <a16:creationId xmlns:a16="http://schemas.microsoft.com/office/drawing/2014/main" id="{FBCC37C9-F1CB-4F87-ADB1-F4475BB2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AC7E1-9AB8-7AAE-08E1-8C0428374C8F}"/>
              </a:ext>
            </a:extLst>
          </p:cNvPr>
          <p:cNvSpPr txBox="1"/>
          <p:nvPr/>
        </p:nvSpPr>
        <p:spPr>
          <a:xfrm>
            <a:off x="8709498" y="1779687"/>
            <a:ext cx="348250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reach the goal of digital certification for eVTOL and traditional rotorcraft vehicles, CFD methods must demonstrate the capability to both consistently reach the accuracy of experimental and/or flight tests, and do so within the time frame and budgetary constraints of a typical engineering company. Towards this goal, we will demonstrate the promising steps advancing the industrial use of high-fidelity CFD methods on complex rotorcraft problems using cloud computing resources and a state-of-the-art CFD solver.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7C681-D8F2-9686-B309-A2A3E98EF517}"/>
              </a:ext>
            </a:extLst>
          </p:cNvPr>
          <p:cNvSpPr txBox="1"/>
          <p:nvPr/>
        </p:nvSpPr>
        <p:spPr>
          <a:xfrm>
            <a:off x="0" y="0"/>
            <a:ext cx="30869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Towards High-Fidelity CFD Simulations of Rotorcraft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320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Shumway</dc:creator>
  <cp:lastModifiedBy>Nathan Shumway</cp:lastModifiedBy>
  <cp:revision>1</cp:revision>
  <dcterms:created xsi:type="dcterms:W3CDTF">2024-06-27T12:07:28Z</dcterms:created>
  <dcterms:modified xsi:type="dcterms:W3CDTF">2024-06-27T12:10:05Z</dcterms:modified>
</cp:coreProperties>
</file>