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281" r:id="rId9"/>
    <p:sldId id="282" r:id="rId10"/>
    <p:sldId id="283" r:id="rId11"/>
    <p:sldId id="284" r:id="rId12"/>
    <p:sldId id="285" r:id="rId13"/>
    <p:sldId id="289" r:id="rId14"/>
    <p:sldId id="304" r:id="rId15"/>
    <p:sldId id="305" r:id="rId16"/>
    <p:sldId id="306" r:id="rId17"/>
    <p:sldId id="307" r:id="rId18"/>
    <p:sldId id="328" r:id="rId19"/>
    <p:sldId id="329" r:id="rId20"/>
    <p:sldId id="334" r:id="rId21"/>
    <p:sldId id="335" r:id="rId22"/>
    <p:sldId id="336" r:id="rId23"/>
    <p:sldId id="340" r:id="rId24"/>
    <p:sldId id="341" r:id="rId25"/>
    <p:sldId id="312" r:id="rId26"/>
    <p:sldId id="313" r:id="rId27"/>
    <p:sldId id="318" r:id="rId28"/>
    <p:sldId id="319" r:id="rId29"/>
    <p:sldId id="320" r:id="rId30"/>
    <p:sldId id="321" r:id="rId31"/>
    <p:sldId id="326" r:id="rId32"/>
    <p:sldId id="327" r:id="rId33"/>
    <p:sldId id="286" r:id="rId34"/>
    <p:sldId id="288" r:id="rId35"/>
    <p:sldId id="287" r:id="rId36"/>
    <p:sldId id="276" r:id="rId37"/>
    <p:sldId id="308" r:id="rId38"/>
    <p:sldId id="309" r:id="rId39"/>
    <p:sldId id="310" r:id="rId40"/>
    <p:sldId id="311" r:id="rId41"/>
    <p:sldId id="330" r:id="rId42"/>
    <p:sldId id="331" r:id="rId43"/>
    <p:sldId id="332" r:id="rId44"/>
    <p:sldId id="333" r:id="rId45"/>
    <p:sldId id="337" r:id="rId46"/>
    <p:sldId id="338" r:id="rId47"/>
    <p:sldId id="339" r:id="rId48"/>
    <p:sldId id="314" r:id="rId49"/>
    <p:sldId id="315" r:id="rId50"/>
    <p:sldId id="316" r:id="rId51"/>
    <p:sldId id="317" r:id="rId52"/>
    <p:sldId id="322" r:id="rId53"/>
    <p:sldId id="323" r:id="rId54"/>
    <p:sldId id="324" r:id="rId55"/>
    <p:sldId id="325" r:id="rId56"/>
    <p:sldId id="257" r:id="rId57"/>
    <p:sldId id="265" r:id="rId58"/>
    <p:sldId id="275" r:id="rId59"/>
    <p:sldId id="294" r:id="rId60"/>
    <p:sldId id="295" r:id="rId61"/>
    <p:sldId id="296" r:id="rId62"/>
    <p:sldId id="297" r:id="rId63"/>
    <p:sldId id="27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89B4F61-1F15-A84B-8759-69E5D97D54C1}">
          <p14:sldIdLst>
            <p14:sldId id="256"/>
          </p14:sldIdLst>
        </p14:section>
        <p14:section name="Section / Divider" id="{7E6A068A-2BFB-2342-A0AA-A8B8978393E2}">
          <p14:sldIdLst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Pull Quotes" id="{AFFC5879-C90C-A648-9633-C43AC1A6B630}">
          <p14:sldIdLst>
            <p14:sldId id="281"/>
            <p14:sldId id="282"/>
            <p14:sldId id="283"/>
            <p14:sldId id="284"/>
            <p14:sldId id="285"/>
          </p14:sldIdLst>
        </p14:section>
        <p14:section name="Dark Content" id="{1BDCD783-EF67-5F41-BBAA-6F771C29432F}">
          <p14:sldIdLst>
            <p14:sldId id="289"/>
            <p14:sldId id="304"/>
            <p14:sldId id="305"/>
            <p14:sldId id="306"/>
            <p14:sldId id="307"/>
            <p14:sldId id="328"/>
            <p14:sldId id="329"/>
            <p14:sldId id="334"/>
            <p14:sldId id="335"/>
            <p14:sldId id="336"/>
            <p14:sldId id="340"/>
            <p14:sldId id="341"/>
            <p14:sldId id="312"/>
            <p14:sldId id="313"/>
            <p14:sldId id="318"/>
            <p14:sldId id="319"/>
            <p14:sldId id="320"/>
            <p14:sldId id="321"/>
            <p14:sldId id="326"/>
            <p14:sldId id="327"/>
            <p14:sldId id="286"/>
            <p14:sldId id="288"/>
            <p14:sldId id="287"/>
          </p14:sldIdLst>
        </p14:section>
        <p14:section name="Light Content" id="{E5AF13B0-6F3D-6F46-AB2E-EAFDF3B0A320}">
          <p14:sldIdLst>
            <p14:sldId id="276"/>
            <p14:sldId id="308"/>
            <p14:sldId id="309"/>
            <p14:sldId id="310"/>
            <p14:sldId id="311"/>
            <p14:sldId id="330"/>
            <p14:sldId id="331"/>
            <p14:sldId id="332"/>
            <p14:sldId id="333"/>
            <p14:sldId id="337"/>
            <p14:sldId id="338"/>
            <p14:sldId id="339"/>
            <p14:sldId id="314"/>
            <p14:sldId id="315"/>
            <p14:sldId id="316"/>
            <p14:sldId id="317"/>
            <p14:sldId id="322"/>
            <p14:sldId id="323"/>
            <p14:sldId id="324"/>
            <p14:sldId id="325"/>
            <p14:sldId id="257"/>
            <p14:sldId id="265"/>
            <p14:sldId id="275"/>
          </p14:sldIdLst>
        </p14:section>
        <p14:section name="Background Image Content" id="{FAB21C60-C665-8945-8604-7555D8A1E378}">
          <p14:sldIdLst>
            <p14:sldId id="294"/>
            <p14:sldId id="295"/>
            <p14:sldId id="296"/>
            <p14:sldId id="297"/>
          </p14:sldIdLst>
        </p14:section>
        <p14:section name="End Title" id="{8900A493-BEA0-8446-9FFA-10C9407A8DC4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BA8"/>
    <a:srgbClr val="F1B82D"/>
    <a:srgbClr val="65A602"/>
    <a:srgbClr val="1A3D6D"/>
    <a:srgbClr val="1B3D6C"/>
    <a:srgbClr val="2F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14416-31D2-D14D-926E-B6677223CEAD}" v="48" dt="2025-09-12T22:32:04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0"/>
    <p:restoredTop sz="94750"/>
  </p:normalViewPr>
  <p:slideViewPr>
    <p:cSldViewPr snapToGrid="0">
      <p:cViewPr>
        <p:scale>
          <a:sx n="170" d="100"/>
          <a:sy n="170" d="100"/>
        </p:scale>
        <p:origin x="864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785E-3AA0-3642-AE53-DF58CAF37406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D1A7-0F1D-4A40-88F4-52C9023A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D1A7-0F1D-4A40-88F4-52C9023A44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D1A7-0F1D-4A40-88F4-52C9023A44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D1A7-0F1D-4A40-88F4-52C9023A44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4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D1A7-0F1D-4A40-88F4-52C9023A44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D1A7-0F1D-4A40-88F4-52C9023A442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2"/>
            </a:gs>
            <a:gs pos="6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C7F35EF-1610-E5B0-B764-FC143C8BA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0A17DC-774F-3210-530A-47E7C347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5742"/>
            <a:ext cx="8017682" cy="2445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6000" b="1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BBDC11-29FC-667E-0F89-DBB03CF0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17002"/>
            <a:ext cx="8017682" cy="4976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31241472-1619-5F10-102F-682E29E56B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705078"/>
            <a:ext cx="3398627" cy="9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lum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5673909B-51BC-79F1-247B-509034849961}"/>
              </a:ext>
            </a:extLst>
          </p:cNvPr>
          <p:cNvSpPr/>
          <p:nvPr userDrawn="1"/>
        </p:nvSpPr>
        <p:spPr>
          <a:xfrm>
            <a:off x="4830121" y="-862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5000">
                <a:schemeClr val="accent3"/>
              </a:gs>
              <a:gs pos="8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2FFD7DA3-43D8-D09F-83E0-0AEAB25439B7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52000">
                <a:schemeClr val="accent4"/>
              </a:gs>
              <a:gs pos="9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ree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FC5B0D56-4627-AC4F-11C1-0BC865D7A1E5}"/>
              </a:ext>
            </a:extLst>
          </p:cNvPr>
          <p:cNvSpPr/>
          <p:nvPr userDrawn="1"/>
        </p:nvSpPr>
        <p:spPr>
          <a:xfrm>
            <a:off x="4830121" y="-5"/>
            <a:ext cx="3566904" cy="6858005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4000">
                <a:schemeClr val="accent5"/>
              </a:gs>
              <a:gs pos="81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8CECBD81-6D94-EBB2-5099-28510DA055F7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6"/>
              </a:gs>
              <a:gs pos="87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piral galaxy in space&#10;&#10;AI-generated content may be incorrect.">
            <a:extLst>
              <a:ext uri="{FF2B5EF4-FFF2-40B4-BE49-F238E27FC236}">
                <a16:creationId xmlns:a16="http://schemas.microsoft.com/office/drawing/2014/main" id="{B4257FEA-E4BB-4184-2551-6E913CF48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013314-73E8-EBCE-C957-B401AB4F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spiral galaxy in space&#10;&#10;AI-generated content may be incorrect.">
            <a:extLst>
              <a:ext uri="{FF2B5EF4-FFF2-40B4-BE49-F238E27FC236}">
                <a16:creationId xmlns:a16="http://schemas.microsoft.com/office/drawing/2014/main" id="{F4F528CD-1564-4E9D-F195-B07879E80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72B8E0-5DB9-2DD5-1E39-68250E44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47040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00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sky with stars&#10;&#10;AI-generated content may be incorrect.">
            <a:extLst>
              <a:ext uri="{FF2B5EF4-FFF2-40B4-BE49-F238E27FC236}">
                <a16:creationId xmlns:a16="http://schemas.microsoft.com/office/drawing/2014/main" id="{58E6D3C4-DD7C-11D1-CC5C-C7C19C2E0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65488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605919-F812-D6B7-6733-93A21095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blue sky with stars&#10;&#10;AI-generated content may be incorrect.">
            <a:extLst>
              <a:ext uri="{FF2B5EF4-FFF2-40B4-BE49-F238E27FC236}">
                <a16:creationId xmlns:a16="http://schemas.microsoft.com/office/drawing/2014/main" id="{1E061CFA-FF0E-F37B-7C9F-811BE2571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5488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3CF796-DC11-7A9D-1EDA-BA7F5D2B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47040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06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stronaut floating in space&#10;&#10;AI-generated content may be incorrect.">
            <a:extLst>
              <a:ext uri="{FF2B5EF4-FFF2-40B4-BE49-F238E27FC236}">
                <a16:creationId xmlns:a16="http://schemas.microsoft.com/office/drawing/2014/main" id="{9DA1DE89-B1B4-0B78-BA7D-98605CF2B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483" y="0"/>
            <a:ext cx="6962517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planet with a bright light&#10;&#10;AI-generated content may be incorrect.">
            <a:extLst>
              <a:ext uri="{FF2B5EF4-FFF2-40B4-BE49-F238E27FC236}">
                <a16:creationId xmlns:a16="http://schemas.microsoft.com/office/drawing/2014/main" id="{5928C9F9-2416-28F6-1432-DDAFD45C8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712" y="-1"/>
            <a:ext cx="6874288" cy="6853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8F2ECD-EA50-2550-0B02-4B2C9534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AC61-82C3-E5FF-66C1-161CB2EFC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91CAAF-7201-F093-551D-F03CEB9F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47040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69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Blue">
    <p:bg>
      <p:bgPr>
        <a:gradFill>
          <a:gsLst>
            <a:gs pos="0">
              <a:schemeClr val="accent2"/>
            </a:gs>
            <a:gs pos="54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502D63-98F2-0192-9694-5687D8D0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622538-DB89-0185-9E98-C8D31813769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596D-CC26-E4B0-EC5C-182E1E7E40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Navy)">
    <p:bg>
      <p:bgPr>
        <a:gradFill>
          <a:gsLst>
            <a:gs pos="0">
              <a:schemeClr val="accent2"/>
            </a:gs>
            <a:gs pos="6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E47ED36-DE2D-02CA-3151-94658797C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Plum">
    <p:bg>
      <p:bgPr>
        <a:gradFill>
          <a:gsLst>
            <a:gs pos="0">
              <a:schemeClr val="accent2"/>
            </a:gs>
            <a:gs pos="54000">
              <a:schemeClr val="accent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1CE688-D74E-8D3C-C8FB-273D2044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6F17F2-AAEF-FEEE-FEB8-8DF375D781F2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6E5B02-D478-7B84-9936-C8A086849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Gold">
    <p:bg>
      <p:bgPr>
        <a:gradFill>
          <a:gsLst>
            <a:gs pos="0">
              <a:schemeClr val="accent6"/>
            </a:gs>
            <a:gs pos="54000">
              <a:schemeClr val="accent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FF9B6A-2657-DE51-519D-1E20B3FD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D89207-345D-F496-AF0B-592807269139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7A89A59-A76B-D96F-9CE2-1086D4C06B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2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Green">
    <p:bg>
      <p:bgPr>
        <a:gradFill>
          <a:gsLst>
            <a:gs pos="0">
              <a:schemeClr val="accent2"/>
            </a:gs>
            <a:gs pos="54000">
              <a:schemeClr val="accent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07A87D-5CC5-BF86-C0AA-3E1DDCEA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BBC947-4C17-284C-CC69-494D42DEE5CC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7BA6484-6E55-DD5F-9E5D-1E9FEF47CF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ange">
    <p:bg>
      <p:bgPr>
        <a:gradFill>
          <a:gsLst>
            <a:gs pos="0">
              <a:schemeClr val="accent3"/>
            </a:gs>
            <a:gs pos="54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60A482-67B1-88FD-50A7-98D6A2DC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34E67-BF46-822A-CDA7-B19153C556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922417-E2C6-1B89-E477-CE2A211BCE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DF5FA7B-72FB-B64A-A69A-D4755A18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 r="7548" b="33468"/>
          <a:stretch/>
        </p:blipFill>
        <p:spPr>
          <a:xfrm>
            <a:off x="5897660" y="1502250"/>
            <a:ext cx="6294340" cy="53486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89C-B1D7-C694-57D5-6C711FC1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3EAA-1CA5-FCD9-354C-BC491AF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7D6499-7F82-8950-61E9-B99B5A5DBC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94F72188-A0A9-5F3A-CF20-6B8F5FE58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9A7721-0515-B5AB-B13F-0EC5D1B59AAC}"/>
              </a:ext>
            </a:extLst>
          </p:cNvPr>
          <p:cNvSpPr txBox="1">
            <a:spLocks/>
          </p:cNvSpPr>
          <p:nvPr userDrawn="1"/>
        </p:nvSpPr>
        <p:spPr>
          <a:xfrm>
            <a:off x="566928" y="447040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7BA8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1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7975A2F-3139-064B-C4DB-834F5B6D5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43C4FB2F-E7D0-EBC7-4DDB-6CC86298818F}"/>
              </a:ext>
            </a:extLst>
          </p:cNvPr>
          <p:cNvSpPr/>
          <p:nvPr userDrawn="1"/>
        </p:nvSpPr>
        <p:spPr>
          <a:xfrm>
            <a:off x="4809511" y="-5"/>
            <a:ext cx="3605100" cy="6858005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2"/>
              </a:gs>
              <a:gs pos="9000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2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B69C6E8A-1D0A-512B-A944-81B2539A1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3078809-296D-371D-64D3-36C8022650B2}"/>
              </a:ext>
            </a:extLst>
          </p:cNvPr>
          <p:cNvSpPr/>
          <p:nvPr userDrawn="1"/>
        </p:nvSpPr>
        <p:spPr>
          <a:xfrm>
            <a:off x="4847709" y="-5"/>
            <a:ext cx="3566902" cy="6858001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5000">
                <a:schemeClr val="accent3"/>
              </a:gs>
              <a:gs pos="8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4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06610B9-8C48-9789-3124-8DB88AA039B6}"/>
              </a:ext>
            </a:extLst>
          </p:cNvPr>
          <p:cNvSpPr/>
          <p:nvPr userDrawn="1"/>
        </p:nvSpPr>
        <p:spPr>
          <a:xfrm>
            <a:off x="4855811" y="-5"/>
            <a:ext cx="35588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52000">
                <a:schemeClr val="accent4"/>
              </a:gs>
              <a:gs pos="9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5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13820" y="0"/>
            <a:ext cx="6891342" cy="6868957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B73E4F5-5916-13A5-64C5-8C77558117BD}"/>
              </a:ext>
            </a:extLst>
          </p:cNvPr>
          <p:cNvSpPr/>
          <p:nvPr userDrawn="1"/>
        </p:nvSpPr>
        <p:spPr>
          <a:xfrm>
            <a:off x="4809511" y="-5"/>
            <a:ext cx="36051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4000">
                <a:schemeClr val="accent5"/>
              </a:gs>
              <a:gs pos="81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D3A720-686E-513F-0664-2531C8B0201E}"/>
              </a:ext>
            </a:extLst>
          </p:cNvPr>
          <p:cNvSpPr/>
          <p:nvPr userDrawn="1"/>
        </p:nvSpPr>
        <p:spPr>
          <a:xfrm>
            <a:off x="4809511" y="-5"/>
            <a:ext cx="36051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6"/>
              </a:gs>
              <a:gs pos="87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Blue)">
    <p:bg>
      <p:bgPr>
        <a:gradFill>
          <a:gsLst>
            <a:gs pos="0">
              <a:schemeClr val="tx2"/>
            </a:gs>
            <a:gs pos="52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3C2AF56-22FA-B24C-961E-DCF6032B0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2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CF58C-6D75-29B7-7B8C-B776082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2FEB4F50-7FD4-5B00-02DD-264E75D45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12BB0-C26D-14BE-F673-A20A6F1FD5E8}"/>
              </a:ext>
            </a:extLst>
          </p:cNvPr>
          <p:cNvSpPr txBox="1">
            <a:spLocks/>
          </p:cNvSpPr>
          <p:nvPr userDrawn="1"/>
        </p:nvSpPr>
        <p:spPr>
          <a:xfrm>
            <a:off x="566928" y="447040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7BA8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380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CF58C-6D75-29B7-7B8C-B776082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2FEB4F50-7FD4-5B00-02DD-264E75D45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4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gradFill>
          <a:gsLst>
            <a:gs pos="0">
              <a:schemeClr val="accent2"/>
            </a:gs>
            <a:gs pos="54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C7F35EF-1610-E5B0-B764-FC143C8BA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74F01-5FF3-D372-A30F-3AA70A84088C}"/>
              </a:ext>
            </a:extLst>
          </p:cNvPr>
          <p:cNvSpPr txBox="1"/>
          <p:nvPr userDrawn="1"/>
        </p:nvSpPr>
        <p:spPr>
          <a:xfrm>
            <a:off x="777607" y="4118432"/>
            <a:ext cx="445634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i="0">
                <a:solidFill>
                  <a:schemeClr val="bg1"/>
                </a:solidFill>
                <a:latin typeface="Figtree" pitchFamily="2" charset="0"/>
              </a:rPr>
              <a:t>Thank You</a:t>
            </a:r>
          </a:p>
        </p:txBody>
      </p:sp>
      <p:pic>
        <p:nvPicPr>
          <p:cNvPr id="2" name="Picture 1" descr="A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E75CDDDC-A96F-BAF7-E204-A505ACE58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705078"/>
            <a:ext cx="3398627" cy="9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Plum)">
    <p:bg>
      <p:bgPr>
        <a:gradFill>
          <a:gsLst>
            <a:gs pos="0">
              <a:schemeClr val="accent2"/>
            </a:gs>
            <a:gs pos="60000">
              <a:schemeClr val="accent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2903859-44FB-9388-776B-28F8C4D4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Gold)">
    <p:bg>
      <p:bgPr>
        <a:gradFill>
          <a:gsLst>
            <a:gs pos="0">
              <a:schemeClr val="accent6"/>
            </a:gs>
            <a:gs pos="54000">
              <a:schemeClr val="accent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7892FEC-EC22-36F7-8617-D9A115385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tx2">
                    <a:lumMod val="50000"/>
                  </a:schemeClr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2">
                    <a:lumMod val="50000"/>
                  </a:schemeClr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Green)">
    <p:bg>
      <p:bgPr>
        <a:gradFill>
          <a:gsLst>
            <a:gs pos="0">
              <a:schemeClr val="accent2"/>
            </a:gs>
            <a:gs pos="54000">
              <a:schemeClr val="accent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F8558375-69BD-2093-A170-A82E307F8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Orange)">
    <p:bg>
      <p:bgPr>
        <a:gradFill>
          <a:gsLst>
            <a:gs pos="0">
              <a:schemeClr val="accent3"/>
            </a:gs>
            <a:gs pos="54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4F190B7-3ED6-8872-7F8C-4E5A0152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6009C2D0-8476-5C7C-3698-64F13A93B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38FA1-D8E9-0B4D-6720-EFD5DD0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47040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89C-B1D7-C694-57D5-6C711FC1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3EAA-1CA5-FCD9-354C-BC491AF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7D6499-7F82-8950-61E9-B99B5A5DBC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72188-A0A9-5F3A-CF20-6B8F5FE58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lu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BE42761-35EA-CA25-0900-63712C3225FA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2"/>
              </a:gs>
              <a:gs pos="9000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B9CDF1-F933-DFA5-6E10-DBF77CE5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92" r:id="rId10"/>
    <p:sldLayoutId id="2147483693" r:id="rId11"/>
    <p:sldLayoutId id="2147483694" r:id="rId12"/>
    <p:sldLayoutId id="2147483695" r:id="rId13"/>
    <p:sldLayoutId id="2147483688" r:id="rId14"/>
    <p:sldLayoutId id="2147483689" r:id="rId15"/>
    <p:sldLayoutId id="2147483690" r:id="rId16"/>
    <p:sldLayoutId id="2147483691" r:id="rId17"/>
    <p:sldLayoutId id="2147483681" r:id="rId18"/>
    <p:sldLayoutId id="2147483655" r:id="rId19"/>
    <p:sldLayoutId id="2147483684" r:id="rId20"/>
    <p:sldLayoutId id="2147483685" r:id="rId21"/>
    <p:sldLayoutId id="2147483686" r:id="rId22"/>
    <p:sldLayoutId id="2147483687" r:id="rId23"/>
    <p:sldLayoutId id="2147483650" r:id="rId24"/>
    <p:sldLayoutId id="2147483657" r:id="rId25"/>
    <p:sldLayoutId id="2147483696" r:id="rId26"/>
    <p:sldLayoutId id="2147483697" r:id="rId27"/>
    <p:sldLayoutId id="2147483698" r:id="rId28"/>
    <p:sldLayoutId id="2147483699" r:id="rId29"/>
    <p:sldLayoutId id="2147483654" r:id="rId30"/>
    <p:sldLayoutId id="2147483668" r:id="rId31"/>
    <p:sldLayoutId id="2147483674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9A16-725D-689E-3105-16AC6191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A4B5-0240-777F-5A8A-84C0A116B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4906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664A1-E821-C91D-E2E9-C4400383F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31880E-1C62-CE9C-03CF-0DD0E739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F58E2-4A32-4DAD-CFD9-EA0BB32E26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2261A9E-776F-0353-E278-5D4A7E56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CD4F00-FDCA-1F29-95B3-B49A1C907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24C840E-E397-5416-2B57-E90FC39B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7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1B48-A7D4-4C40-0B2B-BFE2194D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BB184-B80C-9A18-EA76-BE7A5D7E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03CC-6CE8-C510-FD66-42DC4487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3C3735-B73F-9384-64C0-2219C4A00C77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E09966-4505-A685-0BCC-860419CD0E4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FC0129-B2BA-17AB-CE13-55C6FF4F04DC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3" name="Slide Number Placeholder 5">
              <a:extLst>
                <a:ext uri="{FF2B5EF4-FFF2-40B4-BE49-F238E27FC236}">
                  <a16:creationId xmlns:a16="http://schemas.microsoft.com/office/drawing/2014/main" id="{E063ED75-E7B8-3809-3999-5915A0C12816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/>
                <a:pPr/>
                <a:t>13</a:t>
              </a:fld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B018C62-B8AA-3015-273F-43167EC17027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51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46F54-8CE8-034D-AD82-942C624F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9BFAD-8167-02EF-DE7D-54E778224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353B33-A2FA-0B75-212F-874C95D5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2BC3D1-D374-E32D-191D-7F02B8509D33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A1380CB-DFD6-1BFB-FE51-4CF5E161822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0C248F-A96C-7F73-ECB2-E1D350D2DA96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9E2D297E-C034-3BC1-1F04-E9E0FE76AA3D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/>
                <a:pPr/>
                <a:t>14</a:t>
              </a:fld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8DD138-8C47-9230-EDB2-38F51488C40F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953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2C40910-CE59-A311-97E9-CDB1B0F6549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166F1-F60F-B74A-7C9F-6A417325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2A9F-72C7-C71B-1469-1E1C3053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486A63-B5C9-350B-1A2C-31140FAF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0AD95A-CD44-9EF2-8B58-806E3BF4980A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2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9E370A-DB12-0006-BAD2-E33A6641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E3159-3B9C-6121-3EA9-31C584DFE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99D26E-91A4-07FD-6C59-AF5F03D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8C4B27-A240-19EB-8939-1EB35236CC29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5404CD-F30C-A46A-F83E-335C1329BB7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DA6E3F-E5E2-0F48-9C5B-DA9D08EFA9F4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6B2E45BD-3AD7-0362-B74F-A7C753B1AB83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/>
                <a:pPr/>
                <a:t>16</a:t>
              </a:fld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D43381-88CB-1C4B-E5EF-FDBDAC74CD25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087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D1DAC61-950D-4BBF-4617-29C2572DD87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F19541-8E6A-4455-067E-A0559A28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EE772-0BB2-85C5-6B8A-52A8AC2DF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F9D3B6-0318-8EB1-1785-9BCE11D3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475" y="6461626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35CBCD-E177-B4AF-2014-E9DAE5A3D87E}"/>
              </a:ext>
            </a:extLst>
          </p:cNvPr>
          <p:cNvCxnSpPr>
            <a:cxnSpLocks/>
          </p:cNvCxnSpPr>
          <p:nvPr/>
        </p:nvCxnSpPr>
        <p:spPr>
          <a:xfrm>
            <a:off x="11499488" y="6461626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9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1EEE-91C6-E108-D12E-1621A6CF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128C-568F-CEEF-4171-27A0EED1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215BB-A016-D173-41E6-82A9830D7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DD884-7053-3365-00EA-11B2867D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4BA1B8-E91B-B861-C99B-EDC32CCBA3E2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A group of fighter jets flying in the sky&#10;&#10;AI-generated content may be incorrect.">
            <a:extLst>
              <a:ext uri="{FF2B5EF4-FFF2-40B4-BE49-F238E27FC236}">
                <a16:creationId xmlns:a16="http://schemas.microsoft.com/office/drawing/2014/main" id="{24438400-A185-EC87-1740-6F20C5FA2E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47C00B-5626-540A-BE93-D9F566EB02F0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3" name="Slide Number Placeholder 5">
              <a:extLst>
                <a:ext uri="{FF2B5EF4-FFF2-40B4-BE49-F238E27FC236}">
                  <a16:creationId xmlns:a16="http://schemas.microsoft.com/office/drawing/2014/main" id="{AB7B4D2A-01F9-4D04-DB97-1EF3EA5CC885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18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47B4B9-C3A0-2424-C7B7-5B26A8A08FA4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468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52D9E-CAAE-B4A6-61A3-758EAA47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807BF7-266F-4789-C7E5-02BBC2A4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55ECA-403A-E4E6-072D-1B310D18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1E7303-77C1-170A-8D3E-FEC46322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7ABF40-B1FB-982E-E278-44AD05C82F4E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person in a cockpit of a plane&#10;&#10;AI-generated content may be incorrect.">
            <a:extLst>
              <a:ext uri="{FF2B5EF4-FFF2-40B4-BE49-F238E27FC236}">
                <a16:creationId xmlns:a16="http://schemas.microsoft.com/office/drawing/2014/main" id="{600B5F1E-F130-43C0-4432-F3E174EFD7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BA07CC-CB8B-6CF5-393B-1E87B8E535F1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8A9A3CDD-979F-2226-0CE4-9F35CF3045E0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19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DFE0F5-F5EE-8F75-88E8-DCB3CEDC8AC9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47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1909-DA69-6AFF-3D44-8A3D83CD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slide that can divide sections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92101-092B-C617-7A95-118D3BDBA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optional subhead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882ED-CCDD-4A57-95A4-444D70FE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3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6EDD-DFD4-814E-63F3-4836D16C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stronauts in space with solar panels&#10;&#10;AI-generated content may be incorrect.">
            <a:extLst>
              <a:ext uri="{FF2B5EF4-FFF2-40B4-BE49-F238E27FC236}">
                <a16:creationId xmlns:a16="http://schemas.microsoft.com/office/drawing/2014/main" id="{B203100F-5C43-34E7-923A-490A8AE551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281C65-81A0-DF04-4A67-45866713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4C680-1BE6-7A05-B5B5-4706531A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5C42E1-C81E-503C-B54D-65C3DD22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00E3D-8EAB-965C-85D3-3D8F4C96F54F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1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B61A7-5A3B-BCB9-AB91-206A9BC26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EF9835-EDAF-57F3-F871-7C82CB9A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A5AA0-FAE7-F503-0C10-DF93E1B1D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88C5A6-AA39-66D2-5FE7-AE939836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FA8C9-6FBD-8530-D19C-339EF81EF9C6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rocket launching from space&#10;&#10;AI-generated content may be incorrect.">
            <a:extLst>
              <a:ext uri="{FF2B5EF4-FFF2-40B4-BE49-F238E27FC236}">
                <a16:creationId xmlns:a16="http://schemas.microsoft.com/office/drawing/2014/main" id="{8DB3B093-863D-E8B1-70C5-CDE0D4F921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22CD0D-750C-4074-6EBB-A8171F3B159E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0439F5BE-E9A4-85DB-666A-51A153A3CB43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21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AC7C48-6A6D-1EC4-EC3B-587E4B6AB3BE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36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1CFBD-3329-C23E-BB67-FD863368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mall airplane flying in the sky&#10;&#10;AI-generated content may be incorrect.">
            <a:extLst>
              <a:ext uri="{FF2B5EF4-FFF2-40B4-BE49-F238E27FC236}">
                <a16:creationId xmlns:a16="http://schemas.microsoft.com/office/drawing/2014/main" id="{82AC09E9-6F2D-D98D-5C62-766BF937AC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723856-C207-93BC-4522-DDD3EA2D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B7846-A7EA-B4DC-EEB1-727DA1B4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900E57-FC8D-2C9D-738E-1ACF81DE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59531E-7CC0-854C-EAB3-74D18266B71E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1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EE182-8B0C-AC9D-7449-E58DA751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8D26-DCFF-601F-F040-540D0887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1FEC-6001-ADFB-309F-B32F7A929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7443-BD01-A856-96B4-920872EE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75BC0A-5AB6-F1A6-CC07-309432E5B81D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A person working on a computer&#10;&#10;AI-generated content may be incorrect.">
            <a:extLst>
              <a:ext uri="{FF2B5EF4-FFF2-40B4-BE49-F238E27FC236}">
                <a16:creationId xmlns:a16="http://schemas.microsoft.com/office/drawing/2014/main" id="{C0666B42-72D1-3E45-BE54-C553BDAAAF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5D1142-AF1F-50E4-4562-E9D4875CF2D3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3" name="Slide Number Placeholder 5">
              <a:extLst>
                <a:ext uri="{FF2B5EF4-FFF2-40B4-BE49-F238E27FC236}">
                  <a16:creationId xmlns:a16="http://schemas.microsoft.com/office/drawing/2014/main" id="{CD89E36B-F8EC-2AAE-7661-419BCB56A51F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23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E210CB-3CBD-366C-0D8B-AD63E504D9B0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39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AB1F-A308-4A14-85EB-4230B516F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F918B-F3F8-ADA1-3FA7-5DBAA87F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AE4A8-3B63-6DB3-47C0-084C902D9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945077-54FA-74EC-809A-818204C0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6DD187-13DD-FAD8-E8A7-3881C06B64BD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71C40F1C-9F57-2037-2DC2-13759016C8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06F706-9329-8798-AB3F-3C6C52E6B0AB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CAA1E6EC-40DF-6AC3-8201-586F8C2090BA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24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88E17D-6E36-9A58-4379-9EA12B80B09B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2302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F5DE5-6CBD-B87E-5DEE-10405723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talking&#10;&#10;AI-generated content may be incorrect.">
            <a:extLst>
              <a:ext uri="{FF2B5EF4-FFF2-40B4-BE49-F238E27FC236}">
                <a16:creationId xmlns:a16="http://schemas.microsoft.com/office/drawing/2014/main" id="{9FFCF5BC-AF63-5F49-00EB-A7BE813355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A06F09-202C-B9E6-7E5C-E5C87990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5B959-CADE-CEB9-A5D3-CFF91BF98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F59959-F372-7956-E56F-68FEFF15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F8614D-C1CE-7844-54F6-07045CD6978A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40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24AEB-2C66-E7D0-5985-377CA80FD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5A53-EAAD-AF85-3A86-D6E45D99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45E6E-A61F-FBD7-BA12-2E7AC8179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0265-4F89-D0F5-4E62-5F2BE09B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917C27-96FB-31D7-31A6-9B529EAD29D8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A person and person sitting in chairs&#10;&#10;AI-generated content may be incorrect.">
            <a:extLst>
              <a:ext uri="{FF2B5EF4-FFF2-40B4-BE49-F238E27FC236}">
                <a16:creationId xmlns:a16="http://schemas.microsoft.com/office/drawing/2014/main" id="{AA644972-B52F-56F5-9EA9-007638F694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C6C1E0-3C9E-9CC9-A88D-50915A5710E9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3" name="Slide Number Placeholder 5">
              <a:extLst>
                <a:ext uri="{FF2B5EF4-FFF2-40B4-BE49-F238E27FC236}">
                  <a16:creationId xmlns:a16="http://schemas.microsoft.com/office/drawing/2014/main" id="{5F0299AE-C1A2-59BF-F1ED-451FD7F2D2BC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26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484FEB-B94F-4907-538F-D57A837D4995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350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4F80E-33F4-7478-7F2F-FF0888C3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B433B-7CE7-2F9B-9A4C-99E0B3AD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383CD-5C88-819B-1795-1DECAD29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AFE8AE-57DD-654E-247F-B7C4AF74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D5397F-5B52-8C90-5214-AC18680E4BB6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1BC737A7-88A2-5385-E890-82676A9EB7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00D549-9B84-330A-0D5E-86B55F56E3AB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E21807BC-DC71-C57C-6B98-74B143F17A24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27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C77486-2D89-1B67-152D-D26EAB474FEE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43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8CB0-CB38-566A-8587-90E862982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245EF61-02BC-73E9-3E77-4816533C1E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FFBD02-3D9A-4EF2-8A63-A8C523FC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2ADBB-584D-625B-3B7F-F75B6379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7C39FF-5A96-74D4-CD87-A90F4DC9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273942-9BB6-7868-301A-279EFED1AA60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8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BB392-5B00-BD7A-7ED7-C50CE8888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74354-DFF2-DA1D-2574-85B40B8E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D47F9-AB93-5FA4-868D-8F9423604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2E5073-4327-ADCE-6C5F-6D5ED95B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311239-4D4A-1D69-0257-5DA495138A34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person speaking in front of a crowd&#10;&#10;AI-generated content may be incorrect.">
            <a:extLst>
              <a:ext uri="{FF2B5EF4-FFF2-40B4-BE49-F238E27FC236}">
                <a16:creationId xmlns:a16="http://schemas.microsoft.com/office/drawing/2014/main" id="{01DF40F1-FE7E-88A9-358D-ED8E584173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8830D4-9E1D-A770-2D99-1CBED37973B0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C91E04D8-D6D7-2E90-6BB4-E681D1042766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29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007821-2F68-4905-5D1D-1C27AD9929FC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850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5DCF-D575-9173-EFBD-B4A3472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slide that can divide sections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7BD9-AA22-C2E7-84D2-52707DF2C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optional subhead</a:t>
            </a:r>
          </a:p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36D321-EB6A-04C6-0F31-A040FF1B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4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755BB-86EF-93F9-507B-AD89DC8CA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walking in front of a sign&#10;&#10;AI-generated content may be incorrect.">
            <a:extLst>
              <a:ext uri="{FF2B5EF4-FFF2-40B4-BE49-F238E27FC236}">
                <a16:creationId xmlns:a16="http://schemas.microsoft.com/office/drawing/2014/main" id="{F47C9614-1AA8-19B0-488E-7BC82BDE8A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E86666-7425-C4FB-005A-6BBCB9B0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718BF-710D-5279-AEE0-9B312ACEE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7C2225-8B6A-898A-98EA-28E0C451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66F91C-5714-4774-C4AE-29356B44AC2F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35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CEA58-B0F7-76EE-750A-9DC50769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5EAD-4CF5-57BF-E812-846C3DE8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F342A-8D3E-62BB-64C7-08762ECCD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BF31-4A94-8B47-166C-103468B7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748378-C0DE-A652-85A7-177018FA728E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0293DE8-25B0-0026-BF1A-24AE18E8D6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382" y="0"/>
            <a:ext cx="6862618" cy="68666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27A967-AA8C-99A6-B412-472057B5AAC5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3" name="Slide Number Placeholder 5">
              <a:extLst>
                <a:ext uri="{FF2B5EF4-FFF2-40B4-BE49-F238E27FC236}">
                  <a16:creationId xmlns:a16="http://schemas.microsoft.com/office/drawing/2014/main" id="{CDC1AF6D-9451-7B5A-6A18-582200F4AF79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31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620440-76A0-A283-7D94-8E9555E2C356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0925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3DFC2-B99F-6E74-68A7-E7BB7E411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B502-E75F-0759-99F5-87150741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86C7-526A-BC24-81EB-C6D77EC65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3C2574-779E-1A7E-77B0-DC5673A7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E5B2E-89E5-4BAE-D45B-4B7896714EF8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person taking a picture of a group of people&#10;&#10;AI-generated content may be incorrect.">
            <a:extLst>
              <a:ext uri="{FF2B5EF4-FFF2-40B4-BE49-F238E27FC236}">
                <a16:creationId xmlns:a16="http://schemas.microsoft.com/office/drawing/2014/main" id="{F65F799A-BF0F-3597-EA49-869BA2DC1B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A17E16-6E46-6384-05A1-3118A934FCB0}"/>
              </a:ext>
            </a:extLst>
          </p:cNvPr>
          <p:cNvGrpSpPr/>
          <p:nvPr/>
        </p:nvGrpSpPr>
        <p:grpSpPr>
          <a:xfrm>
            <a:off x="11494008" y="6455664"/>
            <a:ext cx="700007" cy="228600"/>
            <a:chOff x="11644393" y="6455664"/>
            <a:chExt cx="700007" cy="228600"/>
          </a:xfrm>
        </p:grpSpPr>
        <p:sp>
          <p:nvSpPr>
            <p:cNvPr id="2" name="Slide Number Placeholder 5">
              <a:extLst>
                <a:ext uri="{FF2B5EF4-FFF2-40B4-BE49-F238E27FC236}">
                  <a16:creationId xmlns:a16="http://schemas.microsoft.com/office/drawing/2014/main" id="{55A583EB-21EE-721D-B5D8-51C30254DD61}"/>
                </a:ext>
              </a:extLst>
            </p:cNvPr>
            <p:cNvSpPr txBox="1">
              <a:spLocks/>
            </p:cNvSpPr>
            <p:nvPr/>
          </p:nvSpPr>
          <p:spPr>
            <a:xfrm>
              <a:off x="11768380" y="6455664"/>
              <a:ext cx="576020" cy="228600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Figtree" pitchFamily="2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FBCB428-D880-FC4A-9B26-64132A65A030}" type="slidenum">
                <a:rPr lang="en-US" smtClean="0">
                  <a:solidFill>
                    <a:schemeClr val="bg1"/>
                  </a:solidFill>
                </a:rPr>
                <a:pPr/>
                <a:t>32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0ADE1A-BF43-95D1-AD67-DA96926FE568}"/>
                </a:ext>
              </a:extLst>
            </p:cNvPr>
            <p:cNvCxnSpPr>
              <a:cxnSpLocks/>
            </p:cNvCxnSpPr>
            <p:nvPr/>
          </p:nvCxnSpPr>
          <p:spPr>
            <a:xfrm>
              <a:off x="11644393" y="6455664"/>
              <a:ext cx="0" cy="2286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7717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1664-DC63-B632-A8F2-1F1FC9DC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36154"/>
            <a:ext cx="11491993" cy="1169207"/>
          </a:xfrm>
        </p:spPr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7660-A4EF-327F-4166-CBBB33CE1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THIS IS A SUBHEAD – 22 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1F0F99-2264-F83C-5B47-C9241A2A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6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0BFC-6135-4FA3-1CDB-51DC3C39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38912"/>
            <a:ext cx="11491993" cy="12079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title for this slide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261534-5581-3E0B-D846-3296014BBEE3}"/>
              </a:ext>
            </a:extLst>
          </p:cNvPr>
          <p:cNvSpPr/>
          <p:nvPr/>
        </p:nvSpPr>
        <p:spPr>
          <a:xfrm>
            <a:off x="1280281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CC4945-FB11-1BD1-0088-B2BEE53E696C}"/>
              </a:ext>
            </a:extLst>
          </p:cNvPr>
          <p:cNvSpPr/>
          <p:nvPr/>
        </p:nvSpPr>
        <p:spPr>
          <a:xfrm>
            <a:off x="4930268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73ABF8-741F-9324-A05C-FC1A9B31E70D}"/>
              </a:ext>
            </a:extLst>
          </p:cNvPr>
          <p:cNvSpPr/>
          <p:nvPr/>
        </p:nvSpPr>
        <p:spPr>
          <a:xfrm>
            <a:off x="8576030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9E82A-1503-B03A-DD2F-4FADA22982C3}"/>
              </a:ext>
            </a:extLst>
          </p:cNvPr>
          <p:cNvSpPr txBox="1"/>
          <p:nvPr/>
        </p:nvSpPr>
        <p:spPr>
          <a:xfrm>
            <a:off x="1280281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14CF0-7CFD-782C-CC89-A5CC4C350905}"/>
              </a:ext>
            </a:extLst>
          </p:cNvPr>
          <p:cNvSpPr txBox="1"/>
          <p:nvPr/>
        </p:nvSpPr>
        <p:spPr>
          <a:xfrm>
            <a:off x="4901786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FBC9A-E76B-473F-19AA-7367E24C4C95}"/>
              </a:ext>
            </a:extLst>
          </p:cNvPr>
          <p:cNvSpPr txBox="1"/>
          <p:nvPr/>
        </p:nvSpPr>
        <p:spPr>
          <a:xfrm>
            <a:off x="8583449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85C633-E873-9ADC-85C4-3699AC38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2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DC06-33A1-5D8F-06E7-B28DDBF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title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6900A-46B5-E61F-8817-1C6B601B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555"/>
            <a:ext cx="4686701" cy="39107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COLUMN 1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C3FE9A-5939-B295-4ABB-6F829F44EEA7}"/>
              </a:ext>
            </a:extLst>
          </p:cNvPr>
          <p:cNvSpPr txBox="1">
            <a:spLocks/>
          </p:cNvSpPr>
          <p:nvPr/>
        </p:nvSpPr>
        <p:spPr>
          <a:xfrm>
            <a:off x="6274870" y="2040555"/>
            <a:ext cx="4686701" cy="39107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COLUMN 2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81D34-DC19-4356-1573-C9C29E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3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22DE7E-E072-D675-07FC-FE8B2E008878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300658" y="0"/>
            <a:ext cx="6891342" cy="685800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70DEE-DEC6-1ACB-6558-60EA37BC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E3E10D-1F4B-13BB-6B18-ED190624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85FE3B-F347-3470-A264-88C745F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119C8D-9D77-EA63-CF44-AE71D72F36F6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0AF86A1-7734-933B-6143-6405FB65ADDF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300658" y="1"/>
            <a:ext cx="6891342" cy="6857996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A3894-1E37-3DA2-8DAF-4890DC53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F425F-AE9E-0AA9-8A6A-3207DDAF3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34954-3C3A-1B3E-DBFC-27702039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1DD8A7-88BB-011B-70B2-9DD919DBF9A5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32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ECE3-07CC-E8D1-49FB-FB2B3ABD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3A637-EC47-E51E-C6A9-0A1AFDA4497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C24A8-A195-2FEE-D307-AEAE1BC1C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4B6EEA-FFA1-A749-8924-1A5BBC4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2285D0-1AD7-8838-A992-FE24F5EAA4E7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15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3E65-DB44-811A-1A0A-CC20FD26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00721-D489-BE49-6AE6-178E41F1DD7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A5B79-7314-C94A-1A60-CA67E04BC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7D3FF9-8A04-2884-5608-1F5DE733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CD72D9-BB4F-8340-C92E-A5854E510E5C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6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3F8118-AEBC-1DEC-032D-7751E3F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8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4C6B-2FDB-E5A1-D67F-302F2345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D8CDD-118E-F783-2639-6CCAA1E364D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2ECC4-9EB7-5BB7-D272-461026016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5CAB2E-CD89-617B-7E3A-BA5D7C98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C6361-79B4-8963-1B23-1D30EFE4B14A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18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7D5C-3B57-6D12-AA4F-D35B229C7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irplane in a hangar&#10;&#10;AI-generated content may be incorrect.">
            <a:extLst>
              <a:ext uri="{FF2B5EF4-FFF2-40B4-BE49-F238E27FC236}">
                <a16:creationId xmlns:a16="http://schemas.microsoft.com/office/drawing/2014/main" id="{7599521E-E998-FCCB-E82F-BDBA499846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4033" y="-1"/>
            <a:ext cx="6907967" cy="6874545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38EE46-BCAF-FEE4-8440-6541769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6D9F50-4A4A-0804-5477-ED5F63BDF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55CC59-967D-EF66-864D-21A843D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6A389E-0B17-9FB2-49D2-9AAB05582B72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64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B4CCE-498F-AA05-B45B-1A8DE39CD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air of military jets flying in the sky&#10;&#10;AI-generated content may be incorrect.">
            <a:extLst>
              <a:ext uri="{FF2B5EF4-FFF2-40B4-BE49-F238E27FC236}">
                <a16:creationId xmlns:a16="http://schemas.microsoft.com/office/drawing/2014/main" id="{2579EB4E-7471-CB74-FEF2-26B94C95479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538" y="0"/>
            <a:ext cx="6915462" cy="6881999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40D938-6D4F-A081-759A-39FABD79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297D4-134B-3779-7031-0D911A9F3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942B5A-6166-3B6F-1D42-574F494B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6121CD-8C74-2131-20D3-7A52E79E4918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92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DE3C-9B01-7B91-AD7C-E8BE0F37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F9C1-7EC1-9593-2EAD-682F8B9C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satellite flying over the earth&#10;&#10;AI-generated content may be incorrect.">
            <a:extLst>
              <a:ext uri="{FF2B5EF4-FFF2-40B4-BE49-F238E27FC236}">
                <a16:creationId xmlns:a16="http://schemas.microsoft.com/office/drawing/2014/main" id="{27E78228-FA07-EC24-9E19-788312021C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670" y="0"/>
            <a:ext cx="6899329" cy="68769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4BDA1-2F26-02D3-7645-344A82FD7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4B7326-3C3C-E940-4BB6-262C0903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D7969-1A94-EF28-39A3-52E0AE37E1B0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20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48827-43CE-DE80-FEAF-60201978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786-5D49-848D-C971-5A88134A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rocket on a launch pad&#10;&#10;AI-generated content may be incorrect.">
            <a:extLst>
              <a:ext uri="{FF2B5EF4-FFF2-40B4-BE49-F238E27FC236}">
                <a16:creationId xmlns:a16="http://schemas.microsoft.com/office/drawing/2014/main" id="{FC33C7B0-3613-E8DA-CBC3-9A7AD84C00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820" y="0"/>
            <a:ext cx="6891342" cy="68689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0980-6BAF-EB5E-E659-FE4FC288F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0C16E8-1E29-891B-E7A9-12E426B7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9F4E22-ABB3-C307-1377-F9B691A9B401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39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24D88-7A6C-E0A4-AEC0-6132E9036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F603-6F1B-533E-C730-2DD386E2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drone flying over a city&#10;&#10;AI-generated content may be incorrect.">
            <a:extLst>
              <a:ext uri="{FF2B5EF4-FFF2-40B4-BE49-F238E27FC236}">
                <a16:creationId xmlns:a16="http://schemas.microsoft.com/office/drawing/2014/main" id="{36BC2251-E21B-D53A-5030-E3BD76E31D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68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6DAB9-ED9B-D65D-457B-551B99963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B74CFA-B3D9-7CEF-710C-9D4E76C3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F77B1C-DF79-94A7-D204-BC3D70FF3FD5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14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322D-61ED-9446-D31A-0F84311A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elicopter on the ground&#10;&#10;AI-generated content may be incorrect.">
            <a:extLst>
              <a:ext uri="{FF2B5EF4-FFF2-40B4-BE49-F238E27FC236}">
                <a16:creationId xmlns:a16="http://schemas.microsoft.com/office/drawing/2014/main" id="{76302DD5-0678-93B4-66B4-5EAB1DE71E3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5800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B86F95-D758-DD0A-2EF6-05B53D4B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9859D9-837F-1A72-95A9-FB4BE7704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184C3D-5A1C-97D1-7F4C-B81A82DC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C38987-2230-57B8-2162-3CEA718F1BAA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40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35DE2-3126-E399-5674-47084EE1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next to a model airplane&#10;&#10;AI-generated content may be incorrect.">
            <a:extLst>
              <a:ext uri="{FF2B5EF4-FFF2-40B4-BE49-F238E27FC236}">
                <a16:creationId xmlns:a16="http://schemas.microsoft.com/office/drawing/2014/main" id="{DD1F1858-97EA-7BA8-D0A2-5C679D9E4D7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57996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1BD7A-C93C-0D96-E1F2-3CF8DE59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94FFC-80F1-6164-39D2-0489D454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1505F4-53C8-9A4E-3947-9D8EC6DF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ECB93C-46E2-2094-DFB0-0E1C1638825B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79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5C1A3-5A74-24E0-C442-5FD96AC45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looking up&#10;&#10;AI-generated content may be incorrect.">
            <a:extLst>
              <a:ext uri="{FF2B5EF4-FFF2-40B4-BE49-F238E27FC236}">
                <a16:creationId xmlns:a16="http://schemas.microsoft.com/office/drawing/2014/main" id="{E8378D93-B810-2373-ED4C-E56D40370BB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5800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830747-104A-898F-8CB7-A0EF23D8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FFDCD-3167-C7C9-0EAC-1EE538DF9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F75567-246C-6AB0-7D2D-9D360FA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8A4A1D-CFF7-ACDC-2372-27A3219AFEA9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63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6FDC3-B52B-7E7D-798D-B4971CA6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D06A-AB60-F5F5-06A2-34C14022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person wearing a virtual reality headset&#10;&#10;AI-generated content may be incorrect.">
            <a:extLst>
              <a:ext uri="{FF2B5EF4-FFF2-40B4-BE49-F238E27FC236}">
                <a16:creationId xmlns:a16="http://schemas.microsoft.com/office/drawing/2014/main" id="{7CA750E9-0CFE-69D1-8675-36A9E9E859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68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4A251-4F51-4EA8-7780-F30D88C86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E3298A-A9D5-E966-22C0-AED6005F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45B238-EC1E-40FC-6786-F5A92192A568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5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C0C3-28BF-3943-626F-1312ABCE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EA6E7-3C71-B6CB-2CA3-0BDCC01D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FD888F55-30F6-8997-CB9E-CAE33BEA861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57996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A50C0-1AAD-308D-594A-6E5F3DAE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35E0C-6C12-4C8E-59E3-39372B5E6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102C0D-477E-5CAD-277A-8EBF73D6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FA3190-A694-12B5-135B-B1486E90EA1D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6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C4B3A-01AA-886B-599A-54F8D051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2D1C-ABBC-4BD4-3037-5534E573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person and a child sitting in a chair&#10;&#10;AI-generated content may be incorrect.">
            <a:extLst>
              <a:ext uri="{FF2B5EF4-FFF2-40B4-BE49-F238E27FC236}">
                <a16:creationId xmlns:a16="http://schemas.microsoft.com/office/drawing/2014/main" id="{82ACFDC9-CB30-9A0A-5454-56A63C673B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B50AB-F096-431B-13E0-B57CF7E4D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2C3241-80D3-4F11-2BDF-901CC944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77B8F-6524-4C44-E663-6758C1FD759B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34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DDAC-2FBE-FA7D-DAF2-30AE12F0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E8A7-3F36-9838-5919-E0D0146E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9B48114F-51A1-DE0C-101D-16D3959BB5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820" y="0"/>
            <a:ext cx="6891342" cy="68689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BA363-10FE-D87F-A4C3-5B84EF2A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CB9A7D-F543-41AC-D946-819A2998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A82A17-E175-F01A-AC10-AF4F42CE2B77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289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F00C-CDF5-7B2E-1E89-9FD68A4A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58A4-2BF8-C307-140D-B4548AB2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pic>
        <p:nvPicPr>
          <p:cNvPr id="8" name="Picture Placeholder 7" descr="A person in a suit talking to another person&#10;&#10;AI-generated content may be incorrect.">
            <a:extLst>
              <a:ext uri="{FF2B5EF4-FFF2-40B4-BE49-F238E27FC236}">
                <a16:creationId xmlns:a16="http://schemas.microsoft.com/office/drawing/2014/main" id="{998D842C-BED2-1D75-7CA4-6414AD21A4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68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67C14-9916-3433-FF0C-3A0324D6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B6AF2A-862B-DA80-7C57-4DF16624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02AED3-B97A-508E-C2B9-BAB787DF7889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78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84005-E421-5F47-93CE-73030EB60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paper in his hand&#10;&#10;AI-generated content may be incorrect.">
            <a:extLst>
              <a:ext uri="{FF2B5EF4-FFF2-40B4-BE49-F238E27FC236}">
                <a16:creationId xmlns:a16="http://schemas.microsoft.com/office/drawing/2014/main" id="{BABDFCDC-C0DB-790B-AC9F-13F3A2A4E8A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0658" y="0"/>
            <a:ext cx="6891342" cy="685800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4776CEA-8A3D-25B8-2072-B18C9043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286ADA-302D-1953-EE3E-4D9B8232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15110A-D696-0434-6F15-B73AD8F8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BF861F-BED6-8258-D21A-D28D0972525D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72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6FC5-EAC0-AB07-4427-374C6738C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in a row&#10;&#10;AI-generated content may be incorrect.">
            <a:extLst>
              <a:ext uri="{FF2B5EF4-FFF2-40B4-BE49-F238E27FC236}">
                <a16:creationId xmlns:a16="http://schemas.microsoft.com/office/drawing/2014/main" id="{7F968703-13A0-F52E-DD67-282E0C0E466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658" y="1"/>
            <a:ext cx="6891342" cy="6857996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0C1E30-5F22-F011-9373-C334800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F0A58-DE18-F71C-6A32-0E86D0F3D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6D8AD6-4F66-D8B8-8C3B-8A120431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>
                <a:solidFill>
                  <a:schemeClr val="bg1"/>
                </a:solidFill>
              </a:rPr>
              <a:pPr/>
              <a:t>55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51EDB3-FC47-BCF8-FAD7-8C505A3A727F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618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589E37-E44D-EF7E-5DD9-EEC57DE4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Figtree SemiBold" pitchFamily="2" charset="0"/>
              </a:rPr>
              <a:t>THIS IS A SUBHEAD – 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 18pt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2FFCAC9-612C-9CC5-5F72-A27C6644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7AE9-C912-C49A-DD8F-FA654FDF9726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89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A385-8F23-A346-5AEA-786C78FD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FAB4E68-919E-8B31-DBB5-721FE5FB03D5}"/>
              </a:ext>
            </a:extLst>
          </p:cNvPr>
          <p:cNvSpPr/>
          <p:nvPr/>
        </p:nvSpPr>
        <p:spPr>
          <a:xfrm>
            <a:off x="1280281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D52DFF-73C0-62CD-39F6-1F2E7FC77530}"/>
              </a:ext>
            </a:extLst>
          </p:cNvPr>
          <p:cNvSpPr/>
          <p:nvPr/>
        </p:nvSpPr>
        <p:spPr>
          <a:xfrm>
            <a:off x="4930268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A0382E-CA0C-E079-71D5-9D39894C07D0}"/>
              </a:ext>
            </a:extLst>
          </p:cNvPr>
          <p:cNvSpPr/>
          <p:nvPr/>
        </p:nvSpPr>
        <p:spPr>
          <a:xfrm>
            <a:off x="8576030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5673E-3272-FB22-925D-C2E231E875F3}"/>
              </a:ext>
            </a:extLst>
          </p:cNvPr>
          <p:cNvSpPr txBox="1"/>
          <p:nvPr/>
        </p:nvSpPr>
        <p:spPr>
          <a:xfrm>
            <a:off x="1280281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8D2D4-85AF-3310-F869-0CC9F8E73D88}"/>
              </a:ext>
            </a:extLst>
          </p:cNvPr>
          <p:cNvSpPr txBox="1"/>
          <p:nvPr/>
        </p:nvSpPr>
        <p:spPr>
          <a:xfrm>
            <a:off x="4901786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CC003-93C7-8B39-A64E-7875CB5BC2E4}"/>
              </a:ext>
            </a:extLst>
          </p:cNvPr>
          <p:cNvSpPr txBox="1"/>
          <p:nvPr/>
        </p:nvSpPr>
        <p:spPr>
          <a:xfrm>
            <a:off x="8583449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DB58EB-DE11-B20A-16BC-3DF251AA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B274CA-DC74-0769-C936-69E40D3D2B8F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F5AE-7E8C-84A1-F7AB-A9A9032F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C7B1A-0383-B890-F2C3-9BDFC81F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451"/>
            <a:ext cx="5020340" cy="3909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Figtree SemiBold" pitchFamily="2" charset="0"/>
              </a:rPr>
              <a:t>COLUMN 1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3BA699B-5FC4-33CC-EC79-B0258299DA3F}"/>
              </a:ext>
            </a:extLst>
          </p:cNvPr>
          <p:cNvSpPr txBox="1">
            <a:spLocks/>
          </p:cNvSpPr>
          <p:nvPr/>
        </p:nvSpPr>
        <p:spPr>
          <a:xfrm>
            <a:off x="6333460" y="2041451"/>
            <a:ext cx="5020340" cy="3909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>
                <a:solidFill>
                  <a:schemeClr val="accent5"/>
                </a:solidFill>
                <a:latin typeface="Figtree SemiBold" pitchFamily="2" charset="0"/>
              </a:rPr>
              <a:t>COLUMN 2 – 22pt</a:t>
            </a:r>
          </a:p>
          <a:p>
            <a:r>
              <a:rPr lang="en-US" b="1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1</a:t>
            </a:r>
            <a:r>
              <a:rPr lang="en-US" dirty="0"/>
              <a:t> – 18pt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2</a:t>
            </a:r>
            <a:r>
              <a:rPr lang="en-US" dirty="0"/>
              <a:t> – 18pt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3</a:t>
            </a:r>
            <a:r>
              <a:rPr lang="en-US" dirty="0"/>
              <a:t> – 18pt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97F92D-F917-E997-36F0-3BF3DEFB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8DE-A973-EC29-1449-45508ACA5AA8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2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C24D-2D0A-FC50-CA2E-DC29360B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38912"/>
            <a:ext cx="11491993" cy="1169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title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D3E8-B980-4D7D-EF0B-8B6ECFCC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This slide is meant for key points with less text.</a:t>
            </a:r>
          </a:p>
          <a:p>
            <a:r>
              <a:rPr lang="en-US" sz="2400"/>
              <a:t>Text should be set around 24 pt.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D19F5E-1C8D-EC18-D991-CA99D3A6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C8A37-9964-00BD-770D-2582A694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3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E6CC-60B2-831C-5FA9-424FA0C4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48056"/>
            <a:ext cx="11491993" cy="1169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title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36A31-6ED6-4DC1-7C93-F96993C3F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This slide is meant for key points with less text.</a:t>
            </a:r>
          </a:p>
          <a:p>
            <a:r>
              <a:rPr lang="en-US" sz="2400"/>
              <a:t>Text should be set around 24 pt.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34CF5B-AB8E-7CDE-CC51-E2A42508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7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1A136-EA6E-B7B6-4552-B35507BE4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/>
              <a:t>This slide is meant for key points with less text.</a:t>
            </a:r>
          </a:p>
          <a:p>
            <a:r>
              <a:rPr lang="en-US" sz="2400"/>
              <a:t>Text should be set around 24 pt.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05423C-B590-3C66-A6B8-5BC271EF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6DCA41-348A-42B5-4CDA-C6B9E903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38912"/>
            <a:ext cx="11491993" cy="1169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title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3208347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7CF86-0CEF-BF9F-DC16-64D6C8851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/>
              <a:t>This slide is meant for key points with less text.</a:t>
            </a:r>
          </a:p>
          <a:p>
            <a:r>
              <a:rPr lang="en-US" sz="2400"/>
              <a:t>Text should be set around 24 pt.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DAFB64-310B-F67F-DE26-9CD3010A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01CE3A-D72A-3B04-388B-97FCD4C2E9A2}"/>
              </a:ext>
            </a:extLst>
          </p:cNvPr>
          <p:cNvSpPr txBox="1">
            <a:spLocks/>
          </p:cNvSpPr>
          <p:nvPr/>
        </p:nvSpPr>
        <p:spPr>
          <a:xfrm>
            <a:off x="566928" y="438912"/>
            <a:ext cx="11491993" cy="116920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This is a title for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87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EF6F-64B0-155C-1C0B-0760E418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0EF6E4-BAC2-0001-0B1B-D378247F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70A29-C03B-FEDE-ACC4-1C61D7452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AC53B1D-D70F-D560-630E-77F09481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1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F09BE-DD76-BAB9-F395-3A5855DA7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D4A6067-B319-B98D-605A-1589C98C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4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AA 2025">
      <a:dk1>
        <a:srgbClr val="000000"/>
      </a:dk1>
      <a:lt1>
        <a:srgbClr val="FFFFFF"/>
      </a:lt1>
      <a:dk2>
        <a:srgbClr val="1A3C6D"/>
      </a:dk2>
      <a:lt2>
        <a:srgbClr val="E8E8E8"/>
      </a:lt2>
      <a:accent1>
        <a:srgbClr val="1A3C6D"/>
      </a:accent1>
      <a:accent2>
        <a:srgbClr val="3079A7"/>
      </a:accent2>
      <a:accent3>
        <a:srgbClr val="742A88"/>
      </a:accent3>
      <a:accent4>
        <a:srgbClr val="F1B82C"/>
      </a:accent4>
      <a:accent5>
        <a:srgbClr val="65A602"/>
      </a:accent5>
      <a:accent6>
        <a:srgbClr val="CC4100"/>
      </a:accent6>
      <a:hlink>
        <a:srgbClr val="3079A7"/>
      </a:hlink>
      <a:folHlink>
        <a:srgbClr val="3079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1764</Words>
  <Application>Microsoft Macintosh PowerPoint</Application>
  <PresentationFormat>Widescreen</PresentationFormat>
  <Paragraphs>241</Paragraphs>
  <Slides>63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Aptos</vt:lpstr>
      <vt:lpstr>Arial</vt:lpstr>
      <vt:lpstr>Figtree</vt:lpstr>
      <vt:lpstr>Figtree Light</vt:lpstr>
      <vt:lpstr>Figtree Medium</vt:lpstr>
      <vt:lpstr>Figtree SemiBold</vt:lpstr>
      <vt:lpstr>Office Theme</vt:lpstr>
      <vt:lpstr>This is the presentation title</vt:lpstr>
      <vt:lpstr>This is a slide that can divide sections</vt:lpstr>
      <vt:lpstr>This is a slide that can divide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title for this slide</vt:lpstr>
      <vt:lpstr>This is a title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PowerPoint Presentation</vt:lpstr>
      <vt:lpstr>PowerPoint Presentation</vt:lpstr>
      <vt:lpstr>PowerPoint Presentation</vt:lpstr>
      <vt:lpstr>This is a title for this slide</vt:lpstr>
      <vt:lpstr>This is a title for this slide</vt:lpstr>
      <vt:lpstr>This is a title for this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Somer Blackwell</dc:creator>
  <cp:lastModifiedBy>Ioana Dietsch</cp:lastModifiedBy>
  <cp:revision>27</cp:revision>
  <dcterms:created xsi:type="dcterms:W3CDTF">2025-03-03T19:36:00Z</dcterms:created>
  <dcterms:modified xsi:type="dcterms:W3CDTF">2025-09-12T22:44:58Z</dcterms:modified>
</cp:coreProperties>
</file>