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8" r:id="rId6"/>
    <p:sldId id="281" r:id="rId7"/>
    <p:sldId id="289" r:id="rId8"/>
    <p:sldId id="286" r:id="rId9"/>
    <p:sldId id="288" r:id="rId10"/>
    <p:sldId id="287" r:id="rId11"/>
    <p:sldId id="276" r:id="rId12"/>
    <p:sldId id="299" r:id="rId13"/>
    <p:sldId id="265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89B4F61-1F15-A84B-8759-69E5D97D54C1}">
          <p14:sldIdLst>
            <p14:sldId id="256"/>
            <p14:sldId id="298"/>
            <p14:sldId id="281"/>
          </p14:sldIdLst>
        </p14:section>
        <p14:section name="Dark Content" id="{0070E32B-0ABC-43E5-95CD-A0BBD79D71F1}">
          <p14:sldIdLst>
            <p14:sldId id="289"/>
            <p14:sldId id="286"/>
            <p14:sldId id="288"/>
            <p14:sldId id="287"/>
          </p14:sldIdLst>
        </p14:section>
        <p14:section name="Light Content" id="{C235748B-48BF-4B2F-B8DC-703174BC88BE}">
          <p14:sldIdLst>
            <p14:sldId id="276"/>
            <p14:sldId id="299"/>
            <p14:sldId id="265"/>
            <p14:sldId id="275"/>
          </p14:sldIdLst>
        </p14:section>
        <p14:section name="End Title" id="{D27E45AF-7709-4421-86AD-3A43F90DCF0E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2D"/>
    <a:srgbClr val="65A602"/>
    <a:srgbClr val="2E7BA8"/>
    <a:srgbClr val="1A3D6D"/>
    <a:srgbClr val="1B3D6C"/>
    <a:srgbClr val="2F5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/>
    <p:restoredTop sz="94694"/>
  </p:normalViewPr>
  <p:slideViewPr>
    <p:cSldViewPr snapToGrid="0">
      <p:cViewPr varScale="1">
        <p:scale>
          <a:sx n="121" d="100"/>
          <a:sy n="121" d="100"/>
        </p:scale>
        <p:origin x="8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E785E-3AA0-3642-AE53-DF58CAF37406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D1A7-0F1D-4A40-88F4-52C9023A4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accent2"/>
            </a:gs>
            <a:gs pos="6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C7F35EF-1610-E5B0-B764-FC143C8BA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A0025-EFEF-20BF-C80C-85AC36F30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7" y="637104"/>
            <a:ext cx="1771864" cy="11158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0A17DC-774F-3210-530A-47E7C347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55742"/>
            <a:ext cx="8017682" cy="24452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80000"/>
              </a:lnSpc>
              <a:defRPr sz="6000" b="1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48F0EC-82D2-3C68-E213-5327A1828CFA}"/>
              </a:ext>
            </a:extLst>
          </p:cNvPr>
          <p:cNvSpPr txBox="1"/>
          <p:nvPr userDrawn="1"/>
        </p:nvSpPr>
        <p:spPr>
          <a:xfrm>
            <a:off x="831850" y="6492875"/>
            <a:ext cx="4616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latin typeface="Figtree SemiBold" pitchFamily="2" charset="0"/>
              </a:rPr>
              <a:t>aiaa.org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BBDC11-29FC-667E-0F89-DBB03CF0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17002"/>
            <a:ext cx="8017682" cy="4976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4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lum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5673909B-51BC-79F1-247B-509034849961}"/>
              </a:ext>
            </a:extLst>
          </p:cNvPr>
          <p:cNvSpPr/>
          <p:nvPr userDrawn="1"/>
        </p:nvSpPr>
        <p:spPr>
          <a:xfrm>
            <a:off x="4830121" y="-862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5000">
                <a:schemeClr val="accent3"/>
              </a:gs>
              <a:gs pos="8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2FFD7DA3-43D8-D09F-83E0-0AEAB25439B7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52000">
                <a:schemeClr val="accent4"/>
              </a:gs>
              <a:gs pos="9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reen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FC5B0D56-4627-AC4F-11C1-0BC865D7A1E5}"/>
              </a:ext>
            </a:extLst>
          </p:cNvPr>
          <p:cNvSpPr/>
          <p:nvPr userDrawn="1"/>
        </p:nvSpPr>
        <p:spPr>
          <a:xfrm>
            <a:off x="4830121" y="-5"/>
            <a:ext cx="3566904" cy="6858005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4000">
                <a:schemeClr val="accent5"/>
              </a:gs>
              <a:gs pos="81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 (Oran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8CECBD81-6D94-EBB2-5099-28510DA055F7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6"/>
              </a:gs>
              <a:gs pos="87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69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piral galaxy in space&#10;&#10;AI-generated content may be incorrect.">
            <a:extLst>
              <a:ext uri="{FF2B5EF4-FFF2-40B4-BE49-F238E27FC236}">
                <a16:creationId xmlns:a16="http://schemas.microsoft.com/office/drawing/2014/main" id="{B4257FEA-E4BB-4184-2551-6E913CF48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97A2759-5262-98FC-2BA1-75A1A11F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4013314-73E8-EBCE-C957-B401AB4F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000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sky with stars&#10;&#10;AI-generated content may be incorrect.">
            <a:extLst>
              <a:ext uri="{FF2B5EF4-FFF2-40B4-BE49-F238E27FC236}">
                <a16:creationId xmlns:a16="http://schemas.microsoft.com/office/drawing/2014/main" id="{58E6D3C4-DD7C-11D1-CC5C-C7C19C2E03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65488" cy="685800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4B291A-88AF-2996-D687-D14BAEE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752B1A-76E1-75DA-9E43-9F36E660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605919-F812-D6B7-6733-93A21095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063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 astronaut floating in space&#10;&#10;AI-generated content may be incorrect.">
            <a:extLst>
              <a:ext uri="{FF2B5EF4-FFF2-40B4-BE49-F238E27FC236}">
                <a16:creationId xmlns:a16="http://schemas.microsoft.com/office/drawing/2014/main" id="{9DA1DE89-B1B4-0B78-BA7D-98605CF2B4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9483" y="-1"/>
            <a:ext cx="6962517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4B291A-88AF-2996-D687-D14BAEE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3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Visual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planet with a bright light&#10;&#10;AI-generated content may be incorrect.">
            <a:extLst>
              <a:ext uri="{FF2B5EF4-FFF2-40B4-BE49-F238E27FC236}">
                <a16:creationId xmlns:a16="http://schemas.microsoft.com/office/drawing/2014/main" id="{5928C9F9-2416-28F6-1432-DDAFD45C8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712" y="-1"/>
            <a:ext cx="6874288" cy="6853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B4B291A-88AF-2996-D687-D14BAEE3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BF65B6-1EC6-0050-C338-5991974A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6951CC-9176-5B3E-0EA1-1A8F0BBD0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28F9DD8-18B8-E17F-4A81-93C4DD68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20795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4E2FE70-C1DA-31EB-EEA3-F73AC1A9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8F2ECD-EA50-2550-0B02-4B2C9534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3AC61-82C3-E5FF-66C1-161CB2EFC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824F201-E457-E817-0DA2-9E61ACCA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EDE1051-0FED-5451-0D36-8DE7C56B7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5D178-B3AE-EA2C-9A08-EB6D08509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4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Navy)">
    <p:bg>
      <p:bgPr>
        <a:gradFill>
          <a:gsLst>
            <a:gs pos="0">
              <a:schemeClr val="accent2"/>
            </a:gs>
            <a:gs pos="60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E47ED36-DE2D-02CA-3151-94658797C7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6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752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Blue">
    <p:bg>
      <p:bgPr>
        <a:gradFill>
          <a:gsLst>
            <a:gs pos="0">
              <a:schemeClr val="accent2"/>
            </a:gs>
            <a:gs pos="54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9FD9171-277F-DDF9-1325-B01478A3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502D63-98F2-0192-9694-5687D8D0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622538-DB89-0185-9E98-C8D31813769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FF596D-CC26-E4B0-EC5C-182E1E7E40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1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Plum">
    <p:bg>
      <p:bgPr>
        <a:gradFill>
          <a:gsLst>
            <a:gs pos="0">
              <a:schemeClr val="accent2"/>
            </a:gs>
            <a:gs pos="54000">
              <a:schemeClr val="accent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622215-CDBD-8F81-E9EA-A31736F2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1CE688-D74E-8D3C-C8FB-273D2044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6F17F2-AAEF-FEEE-FEB8-8DF375D781F2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E6E5B02-D478-7B84-9936-C8A086849F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5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Gold">
    <p:bg>
      <p:bgPr>
        <a:gradFill>
          <a:gsLst>
            <a:gs pos="0">
              <a:schemeClr val="accent6"/>
            </a:gs>
            <a:gs pos="54000">
              <a:schemeClr val="accent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A297F6-6D91-6866-9EAE-725714B7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FF9B6A-2657-DE51-519D-1E20B3FDA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D89207-345D-F496-AF0B-592807269139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7A89A59-A76B-D96F-9CE2-1086D4C06B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02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Green">
    <p:bg>
      <p:bgPr>
        <a:gradFill>
          <a:gsLst>
            <a:gs pos="0">
              <a:schemeClr val="accent2"/>
            </a:gs>
            <a:gs pos="54000">
              <a:schemeClr val="accent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E71E1C-E08F-F30E-182A-6072F71D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07A87D-5CC5-BF86-C0AA-3E1DDCEA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BBC947-4C17-284C-CC69-494D42DEE5CC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7BA6484-6E55-DD5F-9E5D-1E9FEF47CF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75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Orange">
    <p:bg>
      <p:bgPr>
        <a:gradFill>
          <a:gsLst>
            <a:gs pos="0">
              <a:schemeClr val="accent3"/>
            </a:gs>
            <a:gs pos="54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3F30FA-505B-32FE-61E1-90E76DE72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20091"/>
          <a:stretch/>
        </p:blipFill>
        <p:spPr>
          <a:xfrm>
            <a:off x="5897660" y="456716"/>
            <a:ext cx="6294340" cy="640128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338CB-4134-07F0-A6E3-3EF2DA351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28924" y="2206256"/>
            <a:ext cx="6942397" cy="24454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600" b="0" i="0">
                <a:solidFill>
                  <a:schemeClr val="bg1"/>
                </a:solidFill>
                <a:latin typeface="Figtree Light" pitchFamily="2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Figtree Medium" pitchFamily="2" charset="0"/>
              </a:defRPr>
            </a:lvl5pPr>
          </a:lstStyle>
          <a:p>
            <a:pPr lvl="0"/>
            <a:r>
              <a:rPr lang="en-US"/>
              <a:t>This is a pull-quote placeholder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6C71-CFFD-7494-173E-E1849C44E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928" y="1831753"/>
            <a:ext cx="1348751" cy="1039037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4F4E8A-4281-3DD1-D18E-F1D01CE4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260A482-67B1-88FD-50A7-98D6A2DC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334E67-BF46-822A-CDA7-B19153C556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7922417-E2C6-1B89-E477-CE2A211BCE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5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DF5FA7B-72FB-B64A-A69A-D4755A1858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8" r="7548" b="33468"/>
          <a:stretch/>
        </p:blipFill>
        <p:spPr>
          <a:xfrm>
            <a:off x="5897660" y="1502250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38FA1-D8E9-0B4D-6720-EFD5DD0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89C-B1D7-C694-57D5-6C711FC1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 b="0" i="0">
                <a:solidFill>
                  <a:schemeClr val="tx2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355BC-998E-5A09-3C72-65E885D3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3EAA-1CA5-FCD9-354C-BC491AF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7D6499-7F82-8950-61E9-B99B5A5DBC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94F72188-A0A9-5F3A-CF20-6B8F5FE58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5800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43C4FB2F-E7D0-EBC7-4DDB-6CC86298818F}"/>
              </a:ext>
            </a:extLst>
          </p:cNvPr>
          <p:cNvSpPr/>
          <p:nvPr userDrawn="1"/>
        </p:nvSpPr>
        <p:spPr>
          <a:xfrm>
            <a:off x="4809511" y="-5"/>
            <a:ext cx="3605100" cy="6858005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2"/>
              </a:gs>
              <a:gs pos="9000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57996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3078809-296D-371D-64D3-36C8022650B2}"/>
              </a:ext>
            </a:extLst>
          </p:cNvPr>
          <p:cNvSpPr/>
          <p:nvPr userDrawn="1"/>
        </p:nvSpPr>
        <p:spPr>
          <a:xfrm>
            <a:off x="4847709" y="-5"/>
            <a:ext cx="3566902" cy="6858001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5000">
                <a:schemeClr val="accent3"/>
              </a:gs>
              <a:gs pos="8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F06610B9-8C48-9789-3124-8DB88AA039B6}"/>
              </a:ext>
            </a:extLst>
          </p:cNvPr>
          <p:cNvSpPr/>
          <p:nvPr userDrawn="1"/>
        </p:nvSpPr>
        <p:spPr>
          <a:xfrm>
            <a:off x="4855811" y="-5"/>
            <a:ext cx="35588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52000">
                <a:schemeClr val="accent4"/>
              </a:gs>
              <a:gs pos="90000">
                <a:schemeClr val="accent6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Blue)">
    <p:bg>
      <p:bgPr>
        <a:gradFill>
          <a:gsLst>
            <a:gs pos="0">
              <a:schemeClr val="tx2"/>
            </a:gs>
            <a:gs pos="52000">
              <a:schemeClr val="accent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73C2AF56-22FA-B24C-961E-DCF6032B0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2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13820" y="0"/>
            <a:ext cx="6891342" cy="6868957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CB73E4F5-5916-13A5-64C5-8C77558117BD}"/>
              </a:ext>
            </a:extLst>
          </p:cNvPr>
          <p:cNvSpPr/>
          <p:nvPr userDrawn="1"/>
        </p:nvSpPr>
        <p:spPr>
          <a:xfrm>
            <a:off x="4809511" y="-5"/>
            <a:ext cx="36051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4000">
                <a:schemeClr val="accent5"/>
              </a:gs>
              <a:gs pos="81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1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0658" y="1"/>
            <a:ext cx="6891342" cy="6868952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3043116 w 6835035"/>
              <a:gd name="connsiteY0" fmla="*/ 0 h 6276807"/>
              <a:gd name="connsiteX1" fmla="*/ 6835035 w 6835035"/>
              <a:gd name="connsiteY1" fmla="*/ 0 h 6276807"/>
              <a:gd name="connsiteX2" fmla="*/ 6835035 w 6835035"/>
              <a:gd name="connsiteY2" fmla="*/ 6276807 h 6276807"/>
              <a:gd name="connsiteX3" fmla="*/ 276919 w 6835035"/>
              <a:gd name="connsiteY3" fmla="*/ 6276807 h 6276807"/>
              <a:gd name="connsiteX4" fmla="*/ 0 w 6835035"/>
              <a:gd name="connsiteY4" fmla="*/ 6244460 h 6276807"/>
              <a:gd name="connsiteX5" fmla="*/ 3043116 w 6835035"/>
              <a:gd name="connsiteY5" fmla="*/ 0 h 6276807"/>
              <a:gd name="connsiteX0" fmla="*/ 3077731 w 6869650"/>
              <a:gd name="connsiteY0" fmla="*/ 0 h 6286835"/>
              <a:gd name="connsiteX1" fmla="*/ 6869650 w 6869650"/>
              <a:gd name="connsiteY1" fmla="*/ 0 h 6286835"/>
              <a:gd name="connsiteX2" fmla="*/ 6869650 w 6869650"/>
              <a:gd name="connsiteY2" fmla="*/ 6276807 h 6286835"/>
              <a:gd name="connsiteX3" fmla="*/ 311534 w 6869650"/>
              <a:gd name="connsiteY3" fmla="*/ 6276807 h 6286835"/>
              <a:gd name="connsiteX4" fmla="*/ 0 w 6869650"/>
              <a:gd name="connsiteY4" fmla="*/ 6286835 h 6286835"/>
              <a:gd name="connsiteX5" fmla="*/ 3077731 w 6869650"/>
              <a:gd name="connsiteY5" fmla="*/ 0 h 628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9650" h="6286835">
                <a:moveTo>
                  <a:pt x="3077731" y="0"/>
                </a:moveTo>
                <a:lnTo>
                  <a:pt x="6869650" y="0"/>
                </a:lnTo>
                <a:lnTo>
                  <a:pt x="6869650" y="6276807"/>
                </a:lnTo>
                <a:lnTo>
                  <a:pt x="311534" y="6276807"/>
                </a:lnTo>
                <a:lnTo>
                  <a:pt x="0" y="6286835"/>
                </a:lnTo>
                <a:cubicBezTo>
                  <a:pt x="922066" y="4194755"/>
                  <a:pt x="2155665" y="2092080"/>
                  <a:pt x="3077731" y="0"/>
                </a:cubicBezTo>
                <a:close/>
              </a:path>
            </a:pathLst>
          </a:custGeom>
          <a:pattFill prst="weave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7B69F9-398F-2D7E-E260-B1CEDB7E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CFD3A720-686E-513F-0664-2531C8B0201E}"/>
              </a:ext>
            </a:extLst>
          </p:cNvPr>
          <p:cNvSpPr/>
          <p:nvPr userDrawn="1"/>
        </p:nvSpPr>
        <p:spPr>
          <a:xfrm>
            <a:off x="4809511" y="-5"/>
            <a:ext cx="3605100" cy="6868957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6"/>
              </a:gs>
              <a:gs pos="87000">
                <a:schemeClr val="accent3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96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160181-F020-3F03-9EDF-F40CFE13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CF58C-6D75-29B7-7B8C-B776082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2FEB4F50-7FD4-5B00-02DD-264E75D45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28F9DD8-18B8-E17F-4A81-93C4DD68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20795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accent2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8380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160181-F020-3F03-9EDF-F40CFE13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8CCF58C-6D75-29B7-7B8C-B7760824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A1374A-4FD1-F1A4-3B49-EFD13560F1C3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2FEB4F50-7FD4-5B00-02DD-264E75D45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7" y="6437960"/>
            <a:ext cx="857522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4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841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gradFill>
          <a:gsLst>
            <a:gs pos="0">
              <a:schemeClr val="accent2"/>
            </a:gs>
            <a:gs pos="54000">
              <a:schemeClr val="tx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C7F35EF-1610-E5B0-B764-FC143C8BA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8A0025-EFEF-20BF-C80C-85AC36F306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07" y="637104"/>
            <a:ext cx="1771864" cy="1115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8F0EC-82D2-3C68-E213-5327A1828CFA}"/>
              </a:ext>
            </a:extLst>
          </p:cNvPr>
          <p:cNvSpPr txBox="1"/>
          <p:nvPr userDrawn="1"/>
        </p:nvSpPr>
        <p:spPr>
          <a:xfrm>
            <a:off x="831850" y="6492875"/>
            <a:ext cx="4616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i="0">
                <a:solidFill>
                  <a:schemeClr val="bg1"/>
                </a:solidFill>
                <a:latin typeface="Figtree SemiBold" pitchFamily="2" charset="0"/>
              </a:rPr>
              <a:t>aiaa.org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74F01-5FF3-D372-A30F-3AA70A84088C}"/>
              </a:ext>
            </a:extLst>
          </p:cNvPr>
          <p:cNvSpPr txBox="1"/>
          <p:nvPr userDrawn="1"/>
        </p:nvSpPr>
        <p:spPr>
          <a:xfrm>
            <a:off x="777607" y="4118432"/>
            <a:ext cx="445634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200" b="1" i="0">
                <a:solidFill>
                  <a:schemeClr val="bg1"/>
                </a:solidFill>
                <a:latin typeface="Figtree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40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Plum)">
    <p:bg>
      <p:bgPr>
        <a:gradFill>
          <a:gsLst>
            <a:gs pos="0">
              <a:schemeClr val="accent2"/>
            </a:gs>
            <a:gs pos="60000">
              <a:schemeClr val="accent3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2903859-44FB-9388-776B-28F8C4D4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1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Gold)">
    <p:bg>
      <p:bgPr>
        <a:gradFill>
          <a:gsLst>
            <a:gs pos="0">
              <a:schemeClr val="accent6"/>
            </a:gs>
            <a:gs pos="54000">
              <a:schemeClr val="accent4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D7892FEC-EC22-36F7-8617-D9A115385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tx2">
                    <a:lumMod val="50000"/>
                  </a:schemeClr>
                </a:solidFill>
                <a:latin typeface="Figtree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2">
                    <a:lumMod val="50000"/>
                  </a:schemeClr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073A5-C96D-7387-F371-CC85F5ECE004}"/>
              </a:ext>
            </a:extLst>
          </p:cNvPr>
          <p:cNvCxnSpPr>
            <a:cxnSpLocks/>
          </p:cNvCxnSpPr>
          <p:nvPr userDrawn="1"/>
        </p:nvCxnSpPr>
        <p:spPr>
          <a:xfrm>
            <a:off x="0" y="6276814"/>
            <a:ext cx="12192000" cy="0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1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Green)">
    <p:bg>
      <p:bgPr>
        <a:gradFill>
          <a:gsLst>
            <a:gs pos="0">
              <a:schemeClr val="accent2"/>
            </a:gs>
            <a:gs pos="54000">
              <a:schemeClr val="accent5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F8558375-69BD-2093-A170-A82E307F8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(Orange)">
    <p:bg>
      <p:bgPr>
        <a:gradFill>
          <a:gsLst>
            <a:gs pos="0">
              <a:schemeClr val="accent3"/>
            </a:gs>
            <a:gs pos="54000">
              <a:schemeClr val="accent6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04F190B7-3ED6-8872-7F8C-4E5A01527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4286E4-0185-F5C7-1A34-42944A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6125"/>
            <a:ext cx="10515600" cy="2852737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6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87F5B-E6CA-3D49-EEDE-A4FC382F3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3371"/>
            <a:ext cx="10515600" cy="777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CAF999-FEB3-67E0-72A0-500A97154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454130"/>
            <a:ext cx="5257800" cy="2286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0A20CF-1575-8C64-8E6F-319EBEB8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0011EF-BAE9-8319-9C4B-A0136ED34F1F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0390E-9CED-12AA-C621-F40B86459E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6009C2D0-8476-5C7C-3698-64F13A93B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39" b="33231"/>
          <a:stretch/>
        </p:blipFill>
        <p:spPr>
          <a:xfrm>
            <a:off x="5897660" y="1509339"/>
            <a:ext cx="6294340" cy="5348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38FA1-D8E9-0B4D-6720-EFD5DD0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7" y="365125"/>
            <a:ext cx="11491993" cy="116920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lnSpc>
                <a:spcPct val="80000"/>
              </a:lnSpc>
              <a:defRPr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3389C-B1D7-C694-57D5-6C711FC1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5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US" dirty="0" err="1"/>
              <a:t>Click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C3EAA-1CA5-FCD9-354C-BC491AF39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7D6499-7F82-8950-61E9-B99B5A5DBC7B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72188-A0A9-5F3A-CF20-6B8F5FE585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2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Blue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347A47-ADDB-726A-B2AC-AF6601AB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29382" y="0"/>
            <a:ext cx="6862618" cy="6866620"/>
          </a:xfrm>
          <a:custGeom>
            <a:avLst/>
            <a:gdLst>
              <a:gd name="connsiteX0" fmla="*/ 2766197 w 6558116"/>
              <a:gd name="connsiteY0" fmla="*/ 0 h 6276807"/>
              <a:gd name="connsiteX1" fmla="*/ 6558116 w 6558116"/>
              <a:gd name="connsiteY1" fmla="*/ 0 h 6276807"/>
              <a:gd name="connsiteX2" fmla="*/ 6558116 w 6558116"/>
              <a:gd name="connsiteY2" fmla="*/ 6276807 h 6276807"/>
              <a:gd name="connsiteX3" fmla="*/ 0 w 6558116"/>
              <a:gd name="connsiteY3" fmla="*/ 6276807 h 6276807"/>
              <a:gd name="connsiteX4" fmla="*/ 0 w 6558116"/>
              <a:gd name="connsiteY4" fmla="*/ 6276241 h 6276807"/>
              <a:gd name="connsiteX0" fmla="*/ 2939983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39983 w 6731902"/>
              <a:gd name="connsiteY5" fmla="*/ 0 h 6276807"/>
              <a:gd name="connsiteX0" fmla="*/ 2949130 w 6731902"/>
              <a:gd name="connsiteY0" fmla="*/ 0 h 6276807"/>
              <a:gd name="connsiteX1" fmla="*/ 6731902 w 6731902"/>
              <a:gd name="connsiteY1" fmla="*/ 0 h 6276807"/>
              <a:gd name="connsiteX2" fmla="*/ 6731902 w 6731902"/>
              <a:gd name="connsiteY2" fmla="*/ 6276807 h 6276807"/>
              <a:gd name="connsiteX3" fmla="*/ 173786 w 6731902"/>
              <a:gd name="connsiteY3" fmla="*/ 6276807 h 6276807"/>
              <a:gd name="connsiteX4" fmla="*/ 0 w 6731902"/>
              <a:gd name="connsiteY4" fmla="*/ 6242427 h 6276807"/>
              <a:gd name="connsiteX5" fmla="*/ 2949130 w 6731902"/>
              <a:gd name="connsiteY5" fmla="*/ 0 h 6276807"/>
              <a:gd name="connsiteX0" fmla="*/ 2967300 w 6750072"/>
              <a:gd name="connsiteY0" fmla="*/ 0 h 6284696"/>
              <a:gd name="connsiteX1" fmla="*/ 6750072 w 6750072"/>
              <a:gd name="connsiteY1" fmla="*/ 0 h 6284696"/>
              <a:gd name="connsiteX2" fmla="*/ 6750072 w 6750072"/>
              <a:gd name="connsiteY2" fmla="*/ 6276807 h 6284696"/>
              <a:gd name="connsiteX3" fmla="*/ 191956 w 6750072"/>
              <a:gd name="connsiteY3" fmla="*/ 6276807 h 6284696"/>
              <a:gd name="connsiteX4" fmla="*/ 0 w 6750072"/>
              <a:gd name="connsiteY4" fmla="*/ 6284696 h 6284696"/>
              <a:gd name="connsiteX5" fmla="*/ 2967300 w 6750072"/>
              <a:gd name="connsiteY5" fmla="*/ 0 h 628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0072" h="6284696">
                <a:moveTo>
                  <a:pt x="2967300" y="0"/>
                </a:moveTo>
                <a:lnTo>
                  <a:pt x="6750072" y="0"/>
                </a:lnTo>
                <a:lnTo>
                  <a:pt x="6750072" y="6276807"/>
                </a:lnTo>
                <a:lnTo>
                  <a:pt x="191956" y="6276807"/>
                </a:lnTo>
                <a:lnTo>
                  <a:pt x="0" y="6284696"/>
                </a:lnTo>
                <a:cubicBezTo>
                  <a:pt x="922066" y="4192616"/>
                  <a:pt x="2045234" y="2092080"/>
                  <a:pt x="2967300" y="0"/>
                </a:cubicBezTo>
                <a:close/>
              </a:path>
            </a:pathLst>
          </a:custGeom>
          <a:pattFill prst="smConfetti">
            <a:fgClr>
              <a:schemeClr val="bg2"/>
            </a:fgClr>
            <a:bgClr>
              <a:schemeClr val="bg1"/>
            </a:bgClr>
          </a:patt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bg1">
                    <a:lumMod val="50000"/>
                  </a:schemeClr>
                </a:solidFill>
                <a:latin typeface="Figtree Medium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38C98-750F-B989-E8A2-47D33F5F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88" y="457200"/>
            <a:ext cx="4602998" cy="16002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2D103-5877-6749-18AE-0555B8B4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688" y="2425490"/>
            <a:ext cx="4602997" cy="33321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Figtree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6BC089-6024-60CC-51A6-E270462E8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598" y="6437960"/>
            <a:ext cx="857519" cy="243268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ABE42761-35EA-CA25-0900-63712C3225FA}"/>
              </a:ext>
            </a:extLst>
          </p:cNvPr>
          <p:cNvSpPr/>
          <p:nvPr userDrawn="1"/>
        </p:nvSpPr>
        <p:spPr>
          <a:xfrm>
            <a:off x="4830121" y="-4"/>
            <a:ext cx="3566904" cy="6858004"/>
          </a:xfrm>
          <a:custGeom>
            <a:avLst/>
            <a:gdLst>
              <a:gd name="connsiteX0" fmla="*/ 0 w 3200400"/>
              <a:gd name="connsiteY0" fmla="*/ 6276813 h 6276813"/>
              <a:gd name="connsiteX1" fmla="*/ 891153 w 3200400"/>
              <a:gd name="connsiteY1" fmla="*/ 6276813 h 6276813"/>
              <a:gd name="connsiteX2" fmla="*/ 3200400 w 3200400"/>
              <a:gd name="connsiteY2" fmla="*/ 0 h 6276813"/>
              <a:gd name="connsiteX3" fmla="*/ 3115159 w 3200400"/>
              <a:gd name="connsiteY3" fmla="*/ 0 h 6276813"/>
              <a:gd name="connsiteX4" fmla="*/ 0 w 3200400"/>
              <a:gd name="connsiteY4" fmla="*/ 6276813 h 6276813"/>
              <a:gd name="connsiteX0" fmla="*/ 0 w 3254644"/>
              <a:gd name="connsiteY0" fmla="*/ 6284563 h 6284563"/>
              <a:gd name="connsiteX1" fmla="*/ 945397 w 3254644"/>
              <a:gd name="connsiteY1" fmla="*/ 6276813 h 6284563"/>
              <a:gd name="connsiteX2" fmla="*/ 3254644 w 3254644"/>
              <a:gd name="connsiteY2" fmla="*/ 0 h 6284563"/>
              <a:gd name="connsiteX3" fmla="*/ 3169403 w 3254644"/>
              <a:gd name="connsiteY3" fmla="*/ 0 h 6284563"/>
              <a:gd name="connsiteX4" fmla="*/ 0 w 3254644"/>
              <a:gd name="connsiteY4" fmla="*/ 6284563 h 6284563"/>
              <a:gd name="connsiteX0" fmla="*/ 0 w 3285640"/>
              <a:gd name="connsiteY0" fmla="*/ 6284563 h 6284563"/>
              <a:gd name="connsiteX1" fmla="*/ 976393 w 3285640"/>
              <a:gd name="connsiteY1" fmla="*/ 6276813 h 6284563"/>
              <a:gd name="connsiteX2" fmla="*/ 3285640 w 3285640"/>
              <a:gd name="connsiteY2" fmla="*/ 0 h 6284563"/>
              <a:gd name="connsiteX3" fmla="*/ 3200399 w 3285640"/>
              <a:gd name="connsiteY3" fmla="*/ 0 h 6284563"/>
              <a:gd name="connsiteX4" fmla="*/ 0 w 3285640"/>
              <a:gd name="connsiteY4" fmla="*/ 6284563 h 6284563"/>
              <a:gd name="connsiteX0" fmla="*/ 0 w 2812941"/>
              <a:gd name="connsiteY0" fmla="*/ 6292312 h 6292312"/>
              <a:gd name="connsiteX1" fmla="*/ 503694 w 2812941"/>
              <a:gd name="connsiteY1" fmla="*/ 6276813 h 6292312"/>
              <a:gd name="connsiteX2" fmla="*/ 2812941 w 2812941"/>
              <a:gd name="connsiteY2" fmla="*/ 0 h 6292312"/>
              <a:gd name="connsiteX3" fmla="*/ 2727700 w 2812941"/>
              <a:gd name="connsiteY3" fmla="*/ 0 h 6292312"/>
              <a:gd name="connsiteX4" fmla="*/ 0 w 2812941"/>
              <a:gd name="connsiteY4" fmla="*/ 6292312 h 6292312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24525 w 2809766"/>
              <a:gd name="connsiteY3" fmla="*/ 0 h 6276813"/>
              <a:gd name="connsiteX4" fmla="*/ 0 w 2809766"/>
              <a:gd name="connsiteY4" fmla="*/ 6276437 h 6276813"/>
              <a:gd name="connsiteX0" fmla="*/ 0 w 2809766"/>
              <a:gd name="connsiteY0" fmla="*/ 6276437 h 6276813"/>
              <a:gd name="connsiteX1" fmla="*/ 500519 w 2809766"/>
              <a:gd name="connsiteY1" fmla="*/ 6276813 h 6276813"/>
              <a:gd name="connsiteX2" fmla="*/ 2809766 w 2809766"/>
              <a:gd name="connsiteY2" fmla="*/ 0 h 6276813"/>
              <a:gd name="connsiteX3" fmla="*/ 2768975 w 2809766"/>
              <a:gd name="connsiteY3" fmla="*/ 6350 h 6276813"/>
              <a:gd name="connsiteX4" fmla="*/ 0 w 2809766"/>
              <a:gd name="connsiteY4" fmla="*/ 6276437 h 6276813"/>
              <a:gd name="connsiteX0" fmla="*/ 0 w 3264621"/>
              <a:gd name="connsiteY0" fmla="*/ 6270087 h 6270463"/>
              <a:gd name="connsiteX1" fmla="*/ 500519 w 3264621"/>
              <a:gd name="connsiteY1" fmla="*/ 6270463 h 6270463"/>
              <a:gd name="connsiteX2" fmla="*/ 3264621 w 3264621"/>
              <a:gd name="connsiteY2" fmla="*/ 3028 h 6270463"/>
              <a:gd name="connsiteX3" fmla="*/ 2768975 w 3264621"/>
              <a:gd name="connsiteY3" fmla="*/ 0 h 6270463"/>
              <a:gd name="connsiteX4" fmla="*/ 0 w 3264621"/>
              <a:gd name="connsiteY4" fmla="*/ 6270087 h 6270463"/>
              <a:gd name="connsiteX0" fmla="*/ 0 w 3264621"/>
              <a:gd name="connsiteY0" fmla="*/ 6267059 h 6267435"/>
              <a:gd name="connsiteX1" fmla="*/ 500519 w 3264621"/>
              <a:gd name="connsiteY1" fmla="*/ 6267435 h 6267435"/>
              <a:gd name="connsiteX2" fmla="*/ 3264621 w 3264621"/>
              <a:gd name="connsiteY2" fmla="*/ 0 h 6267435"/>
              <a:gd name="connsiteX3" fmla="*/ 3214452 w 3264621"/>
              <a:gd name="connsiteY3" fmla="*/ 1661 h 6267435"/>
              <a:gd name="connsiteX4" fmla="*/ 0 w 3264621"/>
              <a:gd name="connsiteY4" fmla="*/ 6267059 h 62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4621" h="6267435">
                <a:moveTo>
                  <a:pt x="0" y="6267059"/>
                </a:moveTo>
                <a:lnTo>
                  <a:pt x="500519" y="6267435"/>
                </a:lnTo>
                <a:lnTo>
                  <a:pt x="3264621" y="0"/>
                </a:lnTo>
                <a:lnTo>
                  <a:pt x="3214452" y="1661"/>
                </a:lnTo>
                <a:lnTo>
                  <a:pt x="0" y="6267059"/>
                </a:lnTo>
                <a:close/>
              </a:path>
            </a:pathLst>
          </a:custGeom>
          <a:gradFill>
            <a:gsLst>
              <a:gs pos="49000">
                <a:schemeClr val="accent2"/>
              </a:gs>
              <a:gs pos="90000">
                <a:schemeClr val="tx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B28ACF-39D2-C671-C9B4-9D48311B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EC24C-CECD-91CA-2C36-F562C4C98EB5}"/>
              </a:ext>
            </a:extLst>
          </p:cNvPr>
          <p:cNvCxnSpPr>
            <a:cxnSpLocks/>
          </p:cNvCxnSpPr>
          <p:nvPr userDrawn="1"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16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B9CDF1-F933-DFA5-6E10-DBF77CE5B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92" r:id="rId10"/>
    <p:sldLayoutId id="2147483693" r:id="rId11"/>
    <p:sldLayoutId id="2147483694" r:id="rId12"/>
    <p:sldLayoutId id="2147483695" r:id="rId13"/>
    <p:sldLayoutId id="2147483688" r:id="rId14"/>
    <p:sldLayoutId id="2147483689" r:id="rId15"/>
    <p:sldLayoutId id="2147483690" r:id="rId16"/>
    <p:sldLayoutId id="2147483691" r:id="rId17"/>
    <p:sldLayoutId id="2147483681" r:id="rId18"/>
    <p:sldLayoutId id="2147483682" r:id="rId19"/>
    <p:sldLayoutId id="2147483683" r:id="rId20"/>
    <p:sldLayoutId id="2147483655" r:id="rId21"/>
    <p:sldLayoutId id="2147483684" r:id="rId22"/>
    <p:sldLayoutId id="2147483685" r:id="rId23"/>
    <p:sldLayoutId id="2147483686" r:id="rId24"/>
    <p:sldLayoutId id="2147483687" r:id="rId25"/>
    <p:sldLayoutId id="2147483650" r:id="rId26"/>
    <p:sldLayoutId id="2147483657" r:id="rId27"/>
    <p:sldLayoutId id="2147483696" r:id="rId28"/>
    <p:sldLayoutId id="2147483697" r:id="rId29"/>
    <p:sldLayoutId id="2147483698" r:id="rId30"/>
    <p:sldLayoutId id="2147483699" r:id="rId31"/>
    <p:sldLayoutId id="2147483654" r:id="rId32"/>
    <p:sldLayoutId id="2147483668" r:id="rId33"/>
    <p:sldLayoutId id="2147483669" r:id="rId34"/>
    <p:sldLayoutId id="2147483674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9A16-725D-689E-3105-16AC6191C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0998"/>
            <a:ext cx="12192000" cy="2445200"/>
          </a:xfrm>
        </p:spPr>
        <p:txBody>
          <a:bodyPr/>
          <a:lstStyle/>
          <a:p>
            <a:pPr algn="ctr"/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DA4B5-0240-777F-5A8A-84C0A116B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788538"/>
            <a:ext cx="12192000" cy="24452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Author</a:t>
            </a:r>
          </a:p>
          <a:p>
            <a:pPr algn="ctr"/>
            <a:r>
              <a:rPr lang="en-US" b="1" dirty="0"/>
              <a:t>Company/Organization</a:t>
            </a:r>
          </a:p>
          <a:p>
            <a:pPr algn="ctr"/>
            <a:r>
              <a:rPr lang="en-US" dirty="0"/>
              <a:t>Conference Name, Conference Dates</a:t>
            </a:r>
          </a:p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Copyright © by </a:t>
            </a:r>
            <a:r>
              <a:rPr lang="en-US" sz="2000" dirty="0">
                <a:solidFill>
                  <a:srgbClr val="FF0000"/>
                </a:solidFill>
              </a:rPr>
              <a:t>____ [author name/company name].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6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5A385-8F23-A346-5AEA-786C78FD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FFAB4E68-919E-8B31-DBB5-721FE5FB03D5}"/>
              </a:ext>
            </a:extLst>
          </p:cNvPr>
          <p:cNvSpPr/>
          <p:nvPr/>
        </p:nvSpPr>
        <p:spPr>
          <a:xfrm>
            <a:off x="1280281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D52DFF-73C0-62CD-39F6-1F2E7FC77530}"/>
              </a:ext>
            </a:extLst>
          </p:cNvPr>
          <p:cNvSpPr/>
          <p:nvPr/>
        </p:nvSpPr>
        <p:spPr>
          <a:xfrm>
            <a:off x="4930268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A0382E-CA0C-E079-71D5-9D39894C07D0}"/>
              </a:ext>
            </a:extLst>
          </p:cNvPr>
          <p:cNvSpPr/>
          <p:nvPr/>
        </p:nvSpPr>
        <p:spPr>
          <a:xfrm>
            <a:off x="8576030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5673E-3272-FB22-925D-C2E231E875F3}"/>
              </a:ext>
            </a:extLst>
          </p:cNvPr>
          <p:cNvSpPr txBox="1"/>
          <p:nvPr/>
        </p:nvSpPr>
        <p:spPr>
          <a:xfrm>
            <a:off x="1280281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A8D2D4-85AF-3310-F869-0CC9F8E73D88}"/>
              </a:ext>
            </a:extLst>
          </p:cNvPr>
          <p:cNvSpPr txBox="1"/>
          <p:nvPr/>
        </p:nvSpPr>
        <p:spPr>
          <a:xfrm>
            <a:off x="4901786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ECC003-93C7-8B39-A64E-7875CB5BC2E4}"/>
              </a:ext>
            </a:extLst>
          </p:cNvPr>
          <p:cNvSpPr txBox="1"/>
          <p:nvPr/>
        </p:nvSpPr>
        <p:spPr>
          <a:xfrm>
            <a:off x="8583449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rgbClr val="1B3D6C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6BF694-8D85-D724-01CB-F6BD4557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headline for this slide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DB58EB-DE11-B20A-16BC-3DF251AA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B274CA-DC74-0769-C936-69E40D3D2B8F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F5AE-7E8C-84A1-F7AB-A9A9032F5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F3997-6BB5-900A-FA0B-BD891FC2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the headline for this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C7B1A-0383-B890-F2C3-9BDFC81F2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451"/>
            <a:ext cx="5020340" cy="39098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Figtree SemiBold" pitchFamily="2" charset="0"/>
              </a:rPr>
              <a:t>COLUMN 1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3BA699B-5FC4-33CC-EC79-B0258299DA3F}"/>
              </a:ext>
            </a:extLst>
          </p:cNvPr>
          <p:cNvSpPr txBox="1">
            <a:spLocks/>
          </p:cNvSpPr>
          <p:nvPr/>
        </p:nvSpPr>
        <p:spPr>
          <a:xfrm>
            <a:off x="6333460" y="2041451"/>
            <a:ext cx="5020340" cy="39098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>
                <a:solidFill>
                  <a:schemeClr val="accent5"/>
                </a:solidFill>
                <a:latin typeface="Figtree SemiBold" pitchFamily="2" charset="0"/>
              </a:rPr>
              <a:t>COLUMN 2 – 22pt</a:t>
            </a:r>
          </a:p>
          <a:p>
            <a:r>
              <a:rPr lang="en-US" b="1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1</a:t>
            </a:r>
            <a:r>
              <a:rPr lang="en-US" dirty="0"/>
              <a:t> – 18pt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2</a:t>
            </a:r>
            <a:r>
              <a:rPr lang="en-US" dirty="0"/>
              <a:t> – 18pt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List information 3</a:t>
            </a:r>
            <a:r>
              <a:rPr lang="en-US" dirty="0"/>
              <a:t> – 18pt</a:t>
            </a:r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497F92D-F917-E997-36F0-3BF3DEFB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6E8DE-A973-EC29-1449-45508ACA5AA8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EF6F-64B0-155C-1C0B-0760E4189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1909-DA69-6AFF-3D44-8A3D83CDA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slide that can divide sections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92101-092B-C617-7A95-118D3BDBA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optional subhead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882ED-CCDD-4A57-95A4-444D70FE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70A29-C03B-FEDE-ACC4-1C61D7452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600"/>
              </a:spcBef>
            </a:pPr>
            <a:r>
              <a:rPr lang="en-US"/>
              <a:t>This is a pull-quote. Make sure to include a finishing quote at the end like this.”</a:t>
            </a:r>
          </a:p>
          <a:p>
            <a:pPr>
              <a:spcBef>
                <a:spcPts val="1600"/>
              </a:spcBef>
            </a:pPr>
            <a:r>
              <a:rPr lang="en-US" sz="1400">
                <a:latin typeface="Figtree" pitchFamily="2" charset="0"/>
              </a:rPr>
              <a:t>– YOU CAN ALSO ADD AN ATTRIBUTION HERE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AC53B1D-D70F-D560-630E-77F09481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1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1B48-A7D4-4C40-0B2B-BFE2194D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BB184-B80C-9A18-EA76-BE7A5D7E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03CC-6CE8-C510-FD66-42DC4487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3C3735-B73F-9384-64C0-2219C4A00C77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89814A-63B5-1F69-E8D6-DFD129F8270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1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1664-DC63-B632-A8F2-1F1FC9DC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7660-A4EF-327F-4166-CBBB33CE1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THIS IS A SUBHEAD – 22 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1F0F99-2264-F83C-5B47-C9241A2A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0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0BFC-6135-4FA3-1CDB-51DC3C39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261534-5581-3E0B-D846-3296014BBEE3}"/>
              </a:ext>
            </a:extLst>
          </p:cNvPr>
          <p:cNvSpPr/>
          <p:nvPr/>
        </p:nvSpPr>
        <p:spPr>
          <a:xfrm>
            <a:off x="1280281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CC4945-FB11-1BD1-0088-B2BEE53E696C}"/>
              </a:ext>
            </a:extLst>
          </p:cNvPr>
          <p:cNvSpPr/>
          <p:nvPr/>
        </p:nvSpPr>
        <p:spPr>
          <a:xfrm>
            <a:off x="4930268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73ABF8-741F-9324-A05C-FC1A9B31E70D}"/>
              </a:ext>
            </a:extLst>
          </p:cNvPr>
          <p:cNvSpPr/>
          <p:nvPr/>
        </p:nvSpPr>
        <p:spPr>
          <a:xfrm>
            <a:off x="8576030" y="1924777"/>
            <a:ext cx="2407947" cy="2407947"/>
          </a:xfrm>
          <a:prstGeom prst="ellipse">
            <a:avLst/>
          </a:prstGeom>
          <a:solidFill>
            <a:schemeClr val="bg2"/>
          </a:solidFill>
          <a:ln w="50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59E82A-1503-B03A-DD2F-4FADA22982C3}"/>
              </a:ext>
            </a:extLst>
          </p:cNvPr>
          <p:cNvSpPr txBox="1"/>
          <p:nvPr/>
        </p:nvSpPr>
        <p:spPr>
          <a:xfrm>
            <a:off x="1280281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14CF0-7CFD-782C-CC89-A5CC4C350905}"/>
              </a:ext>
            </a:extLst>
          </p:cNvPr>
          <p:cNvSpPr txBox="1"/>
          <p:nvPr/>
        </p:nvSpPr>
        <p:spPr>
          <a:xfrm>
            <a:off x="4901786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FBC9A-E76B-473F-19AA-7367E24C4C95}"/>
              </a:ext>
            </a:extLst>
          </p:cNvPr>
          <p:cNvSpPr txBox="1"/>
          <p:nvPr/>
        </p:nvSpPr>
        <p:spPr>
          <a:xfrm>
            <a:off x="8583449" y="4550100"/>
            <a:ext cx="2407947" cy="888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Name</a:t>
            </a:r>
          </a:p>
          <a:p>
            <a:pPr algn="ctr"/>
            <a:r>
              <a:rPr lang="en-US" sz="1400" i="1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Title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Figtree" pitchFamily="2" charset="0"/>
                <a:ea typeface="Inter Light" panose="02000503000000020004" pitchFamily="2" charset="0"/>
              </a:rPr>
              <a:t>Speaker Company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85C633-E873-9ADC-85C4-3699AC38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DDC06-33A1-5D8F-06E7-B28DDBF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6900A-46B5-E61F-8817-1C6B601B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555"/>
            <a:ext cx="4686701" cy="39107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COLUMN 1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C3FE9A-5939-B295-4ABB-6F829F44EEA7}"/>
              </a:ext>
            </a:extLst>
          </p:cNvPr>
          <p:cNvSpPr txBox="1">
            <a:spLocks/>
          </p:cNvSpPr>
          <p:nvPr/>
        </p:nvSpPr>
        <p:spPr>
          <a:xfrm>
            <a:off x="6274870" y="2040555"/>
            <a:ext cx="4686701" cy="391079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gtre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4"/>
                </a:solidFill>
                <a:latin typeface="Figtree SemiBold" pitchFamily="2" charset="0"/>
              </a:rPr>
              <a:t>COLUMN 2 – 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 18pt</a:t>
            </a:r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981D34-DC19-4356-1573-C9C29E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2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822DE7E-E072-D675-07FC-FE8B2E00887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70DEE-DEC6-1ACB-6558-60EA37BC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is a headline for this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E3E10D-1F4B-13BB-6B18-ED190624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This is example text. It’s base size should be 18pt; it can be size a bit larger, if needed.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B85FE3B-F347-3470-A264-88C745F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54130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>
                    <a:lumMod val="65000"/>
                  </a:schemeClr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119C8D-9D77-EA63-CF44-AE71D72F36F6}"/>
              </a:ext>
            </a:extLst>
          </p:cNvPr>
          <p:cNvCxnSpPr>
            <a:cxnSpLocks/>
          </p:cNvCxnSpPr>
          <p:nvPr/>
        </p:nvCxnSpPr>
        <p:spPr>
          <a:xfrm>
            <a:off x="11491993" y="6454130"/>
            <a:ext cx="0" cy="2286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FB2304-DEE0-7D3A-B5AE-71411645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headline for this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589E37-E44D-EF7E-5DD9-EEC57DE4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accent5"/>
                </a:solidFill>
                <a:latin typeface="Figtree SemiBold" pitchFamily="2" charset="0"/>
              </a:rPr>
              <a:t>THIS IS A SUBHEAD – 22pt</a:t>
            </a:r>
          </a:p>
          <a:p>
            <a:r>
              <a:rPr lang="en-US" b="1" dirty="0">
                <a:latin typeface="Figtree SemiBold" pitchFamily="2" charset="0"/>
              </a:rPr>
              <a:t>Body Copy placeholder information – 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1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2 – 18pt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 information 3 – 18pt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2FFCAC9-612C-9CC5-5F72-A27C6644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5980" y="6465705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000" b="0" i="0">
                <a:solidFill>
                  <a:schemeClr val="bg1"/>
                </a:solidFill>
                <a:latin typeface="Figtree" pitchFamily="2" charset="0"/>
              </a:defRPr>
            </a:lvl1pPr>
          </a:lstStyle>
          <a:p>
            <a:fld id="{8FBCB428-D880-FC4A-9B26-64132A65A0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97AE9-C912-C49A-DD8F-FA654FDF9726}"/>
              </a:ext>
            </a:extLst>
          </p:cNvPr>
          <p:cNvSpPr txBox="1">
            <a:spLocks/>
          </p:cNvSpPr>
          <p:nvPr/>
        </p:nvSpPr>
        <p:spPr>
          <a:xfrm>
            <a:off x="11629484" y="6456058"/>
            <a:ext cx="576020" cy="22860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>
                    <a:lumMod val="65000"/>
                  </a:schemeClr>
                </a:solidFill>
                <a:latin typeface="Figtre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BCB428-D880-FC4A-9B26-64132A65A0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8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AA 2025">
      <a:dk1>
        <a:srgbClr val="000000"/>
      </a:dk1>
      <a:lt1>
        <a:srgbClr val="FFFFFF"/>
      </a:lt1>
      <a:dk2>
        <a:srgbClr val="1A3C6D"/>
      </a:dk2>
      <a:lt2>
        <a:srgbClr val="E8E8E8"/>
      </a:lt2>
      <a:accent1>
        <a:srgbClr val="1A3C6D"/>
      </a:accent1>
      <a:accent2>
        <a:srgbClr val="3079A7"/>
      </a:accent2>
      <a:accent3>
        <a:srgbClr val="742A88"/>
      </a:accent3>
      <a:accent4>
        <a:srgbClr val="F1B82C"/>
      </a:accent4>
      <a:accent5>
        <a:srgbClr val="65A602"/>
      </a:accent5>
      <a:accent6>
        <a:srgbClr val="CC4100"/>
      </a:accent6>
      <a:hlink>
        <a:srgbClr val="3079A7"/>
      </a:hlink>
      <a:folHlink>
        <a:srgbClr val="3079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21E570-0E02-4628-9768-D52843383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18909-0968-499E-92C1-9F99EE485C7B}">
  <ds:schemaRefs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999BD48-A95C-4BF9-8053-3CE45E1E1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367</Words>
  <Application>Microsoft Macintosh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Figtree</vt:lpstr>
      <vt:lpstr>Figtree Light</vt:lpstr>
      <vt:lpstr>Figtree Medium</vt:lpstr>
      <vt:lpstr>Figtree SemiBold</vt:lpstr>
      <vt:lpstr>Office Theme</vt:lpstr>
      <vt:lpstr>Presentation Title</vt:lpstr>
      <vt:lpstr>This is a slide that can divide sections</vt:lpstr>
      <vt:lpstr>PowerPoint Presentation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a headline for this slide</vt:lpstr>
      <vt:lpstr>This is the headline for this slide</vt:lpstr>
      <vt:lpstr>This is the headline for this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Somer Blackwell</dc:creator>
  <cp:lastModifiedBy>Lawrence Garrett</cp:lastModifiedBy>
  <cp:revision>29</cp:revision>
  <dcterms:created xsi:type="dcterms:W3CDTF">2025-03-03T19:36:00Z</dcterms:created>
  <dcterms:modified xsi:type="dcterms:W3CDTF">2025-05-15T18:24:39Z</dcterms:modified>
</cp:coreProperties>
</file>