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926" r:id="rId2"/>
    <p:sldId id="928" r:id="rId3"/>
    <p:sldId id="256" r:id="rId4"/>
    <p:sldId id="927" r:id="rId5"/>
    <p:sldId id="275" r:id="rId6"/>
    <p:sldId id="622" r:id="rId7"/>
    <p:sldId id="623" r:id="rId8"/>
    <p:sldId id="261" r:id="rId9"/>
    <p:sldId id="262" r:id="rId10"/>
    <p:sldId id="263" r:id="rId11"/>
    <p:sldId id="264" r:id="rId12"/>
    <p:sldId id="265" r:id="rId13"/>
    <p:sldId id="270" r:id="rId14"/>
    <p:sldId id="271" r:id="rId15"/>
    <p:sldId id="272" r:id="rId16"/>
    <p:sldId id="273" r:id="rId17"/>
    <p:sldId id="274" r:id="rId18"/>
    <p:sldId id="277" r:id="rId19"/>
    <p:sldId id="932" r:id="rId20"/>
    <p:sldId id="930" r:id="rId21"/>
    <p:sldId id="931" r:id="rId22"/>
    <p:sldId id="268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structions" id="{BED3420E-1D90-484D-A6F3-B7DFD707FA68}">
          <p14:sldIdLst>
            <p14:sldId id="926"/>
            <p14:sldId id="928"/>
          </p14:sldIdLst>
        </p14:section>
        <p14:section name="Title" id="{676CA26C-59F4-4379-BB58-54DFD110D07C}">
          <p14:sldIdLst>
            <p14:sldId id="256"/>
          </p14:sldIdLst>
        </p14:section>
        <p14:section name="Main Content" id="{F9745D3F-A8FC-47A7-8D73-EF4726347B78}">
          <p14:sldIdLst>
            <p14:sldId id="927"/>
            <p14:sldId id="275"/>
            <p14:sldId id="622"/>
            <p14:sldId id="623"/>
          </p14:sldIdLst>
        </p14:section>
        <p14:section name="Dividers" id="{A55CAE95-BDC5-482F-8A59-998623B3DBF6}">
          <p14:sldIdLst>
            <p14:sldId id="261"/>
            <p14:sldId id="262"/>
            <p14:sldId id="263"/>
            <p14:sldId id="264"/>
            <p14:sldId id="265"/>
          </p14:sldIdLst>
        </p14:section>
        <p14:section name="Pull-Quote" id="{1CE12475-145E-4655-81AF-4ADD5D8FB878}">
          <p14:sldIdLst>
            <p14:sldId id="270"/>
            <p14:sldId id="271"/>
            <p14:sldId id="272"/>
            <p14:sldId id="273"/>
            <p14:sldId id="274"/>
          </p14:sldIdLst>
        </p14:section>
        <p14:section name="Special Slides (Advanced)" id="{07D5190C-BA70-4649-82F5-0BF8A8D64419}">
          <p14:sldIdLst>
            <p14:sldId id="277"/>
          </p14:sldIdLst>
        </p14:section>
        <p14:section name="Gallery Section" id="{52166F2B-9B2C-41A5-AEF5-57B87875F156}">
          <p14:sldIdLst>
            <p14:sldId id="932"/>
            <p14:sldId id="930"/>
            <p14:sldId id="931"/>
          </p14:sldIdLst>
        </p14:section>
        <p14:section name="Closing" id="{8036AB75-E37D-41AA-A258-501A8E2FB93F}">
          <p14:sldIdLst>
            <p14:sldId id="268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079A7"/>
    <a:srgbClr val="65A602"/>
    <a:srgbClr val="F1B82C"/>
    <a:srgbClr val="CC4100"/>
    <a:srgbClr val="742A88"/>
    <a:srgbClr val="000000"/>
    <a:srgbClr val="1A3C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E653647-AC34-B543-89D1-D57CEC899E0E}" v="1" dt="2026-09-25T19:41:18.348"/>
    <p1510:client id="{609ED3CC-B33C-EE75-F460-74C60CB42322}" v="18" dt="2026-09-25T17:26:27.358"/>
    <p1510:client id="{CBDA6AC7-E1B6-9452-32F8-B4BB211A6895}" v="172" dt="2026-09-25T16:32:20.530"/>
    <p1510:client id="{FEC017F6-05F7-C61F-055B-D77563BDB7D8}" v="3" dt="2026-09-25T19:25:39.3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0"/>
    <p:restoredTop sz="94685"/>
  </p:normalViewPr>
  <p:slideViewPr>
    <p:cSldViewPr snapToGrid="0">
      <p:cViewPr varScale="1">
        <p:scale>
          <a:sx n="117" d="100"/>
          <a:sy n="117" d="100"/>
        </p:scale>
        <p:origin x="6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24F2785-D437-B95B-0912-0C026C5B5EB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BE244B-27E5-8D9D-48E3-68FEC59DF9B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DF71BA-AA3E-4AB4-B8DE-FA3B7DD12E63}" type="datetimeFigureOut">
              <a:rPr lang="en-US" smtClean="0"/>
              <a:t>9/25/26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15BC8-26CE-FFEB-F76C-42B5D5837B6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24E92E-FE65-293C-595D-B62643B1BF0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657E97-A722-4FD9-8EEB-11E0B3F056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1116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E4A75C-D7E1-420B-9F6D-D112E08B9653}" type="datetimeFigureOut">
              <a:rPr lang="en-US" smtClean="0"/>
              <a:t>9/25/26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C9FE87-F40C-4ECE-8A8C-3622C49A23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086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C9FE87-F40C-4ECE-8A8C-3622C49A23F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8998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C9FE87-F40C-4ECE-8A8C-3622C49A23F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114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white logo with a black background&#10;&#10;AI-generated content may be incorrect.">
            <a:extLst>
              <a:ext uri="{FF2B5EF4-FFF2-40B4-BE49-F238E27FC236}">
                <a16:creationId xmlns:a16="http://schemas.microsoft.com/office/drawing/2014/main" id="{58BA94C4-B887-5C8B-5227-66941F77068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339" b="33231"/>
          <a:stretch/>
        </p:blipFill>
        <p:spPr>
          <a:xfrm>
            <a:off x="5897660" y="1509340"/>
            <a:ext cx="6294340" cy="534866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AA1FC066-4624-910F-BD6D-EAAFF061F5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2355742"/>
            <a:ext cx="8017682" cy="2445200"/>
          </a:xfrm>
          <a:prstGeom prst="rect">
            <a:avLst/>
          </a:prstGeom>
        </p:spPr>
        <p:txBody>
          <a:bodyPr lIns="0" tIns="0" rIns="0" bIns="0" anchor="b"/>
          <a:lstStyle>
            <a:lvl1pPr>
              <a:lnSpc>
                <a:spcPct val="80000"/>
              </a:lnSpc>
              <a:defRPr sz="60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Presentation Title Here 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EF039238-F032-BA4C-137F-E97CD319778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5017002"/>
            <a:ext cx="8017682" cy="49766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Write subtitle here </a:t>
            </a:r>
          </a:p>
          <a:p>
            <a:pPr lvl="0"/>
            <a:endParaRPr lang="en-US"/>
          </a:p>
        </p:txBody>
      </p:sp>
      <p:pic>
        <p:nvPicPr>
          <p:cNvPr id="4" name="Picture 3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F40367C1-9E83-29A9-EC6F-3D41A31B95D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607" y="721509"/>
            <a:ext cx="2360448" cy="656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996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(Nav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AA1FC066-4624-910F-BD6D-EAAFF061F5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49" y="2355742"/>
            <a:ext cx="10037256" cy="2445200"/>
          </a:xfrm>
          <a:prstGeom prst="rect">
            <a:avLst/>
          </a:prstGeom>
        </p:spPr>
        <p:txBody>
          <a:bodyPr lIns="0" tIns="0" rIns="0" bIns="0" anchor="b"/>
          <a:lstStyle>
            <a:lvl1pPr>
              <a:lnSpc>
                <a:spcPct val="80000"/>
              </a:lnSpc>
              <a:defRPr sz="60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This is a slide that can divide sections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EF039238-F032-BA4C-137F-E97CD319778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5017002"/>
            <a:ext cx="10074962" cy="49766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mtClean="0"/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>
                <a:latin typeface="+mn-lt"/>
              </a:rPr>
              <a:t>Write subtitle here </a:t>
            </a:r>
          </a:p>
          <a:p>
            <a:pPr lvl="0"/>
            <a:endParaRPr lang="en-US"/>
          </a:p>
        </p:txBody>
      </p:sp>
      <p:pic>
        <p:nvPicPr>
          <p:cNvPr id="3" name="Picture 2" descr="A white logo with a black background&#10;&#10;AI-generated content may be incorrect.">
            <a:extLst>
              <a:ext uri="{FF2B5EF4-FFF2-40B4-BE49-F238E27FC236}">
                <a16:creationId xmlns:a16="http://schemas.microsoft.com/office/drawing/2014/main" id="{E5C37771-EA72-9A30-F6A8-C177E89BEC6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339" b="33231"/>
          <a:stretch/>
        </p:blipFill>
        <p:spPr>
          <a:xfrm>
            <a:off x="5897660" y="1509340"/>
            <a:ext cx="6294340" cy="5348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83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(Plum)">
    <p:bg>
      <p:bgPr>
        <a:gradFill>
          <a:gsLst>
            <a:gs pos="0">
              <a:srgbClr val="1A3C6D"/>
            </a:gs>
            <a:gs pos="60000">
              <a:srgbClr val="742A88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AA1FC066-4624-910F-BD6D-EAAFF061F5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49" y="2355742"/>
            <a:ext cx="10037256" cy="2445200"/>
          </a:xfrm>
          <a:prstGeom prst="rect">
            <a:avLst/>
          </a:prstGeom>
        </p:spPr>
        <p:txBody>
          <a:bodyPr lIns="0" tIns="0" rIns="0" bIns="0" anchor="b"/>
          <a:lstStyle>
            <a:lvl1pPr>
              <a:lnSpc>
                <a:spcPct val="80000"/>
              </a:lnSpc>
              <a:defRPr sz="60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This is a slide that can divide sections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EF039238-F032-BA4C-137F-E97CD319778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5017002"/>
            <a:ext cx="10074962" cy="49766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mtClean="0"/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>
                <a:latin typeface="+mn-lt"/>
              </a:rPr>
              <a:t>Write subtitle here </a:t>
            </a:r>
          </a:p>
          <a:p>
            <a:pPr lvl="0"/>
            <a:endParaRPr lang="en-US"/>
          </a:p>
        </p:txBody>
      </p:sp>
      <p:pic>
        <p:nvPicPr>
          <p:cNvPr id="3" name="Picture 2" descr="A white logo with a black background&#10;&#10;AI-generated content may be incorrect.">
            <a:extLst>
              <a:ext uri="{FF2B5EF4-FFF2-40B4-BE49-F238E27FC236}">
                <a16:creationId xmlns:a16="http://schemas.microsoft.com/office/drawing/2014/main" id="{2CEE38C0-5158-6FDB-2B38-839EFD9C33E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339" b="33231"/>
          <a:stretch/>
        </p:blipFill>
        <p:spPr>
          <a:xfrm>
            <a:off x="5897660" y="1509340"/>
            <a:ext cx="6294340" cy="5348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610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(Gold)">
    <p:bg>
      <p:bgPr>
        <a:gradFill>
          <a:gsLst>
            <a:gs pos="0">
              <a:srgbClr val="CC4100"/>
            </a:gs>
            <a:gs pos="60000">
              <a:srgbClr val="F1B82C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AA1FC066-4624-910F-BD6D-EAAFF061F5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49" y="2355742"/>
            <a:ext cx="10037256" cy="2445200"/>
          </a:xfrm>
          <a:prstGeom prst="rect">
            <a:avLst/>
          </a:prstGeom>
        </p:spPr>
        <p:txBody>
          <a:bodyPr lIns="0" tIns="0" rIns="0" bIns="0" anchor="b"/>
          <a:lstStyle>
            <a:lvl1pPr>
              <a:lnSpc>
                <a:spcPct val="80000"/>
              </a:lnSpc>
              <a:defRPr sz="60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This is a slide that can divide sections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EF039238-F032-BA4C-137F-E97CD319778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5017002"/>
            <a:ext cx="10074962" cy="49766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mtClean="0"/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>
                <a:latin typeface="+mn-lt"/>
              </a:rPr>
              <a:t>Write subtitle here </a:t>
            </a:r>
          </a:p>
          <a:p>
            <a:pPr lvl="0"/>
            <a:endParaRPr lang="en-US"/>
          </a:p>
        </p:txBody>
      </p:sp>
      <p:pic>
        <p:nvPicPr>
          <p:cNvPr id="3" name="Picture 2" descr="A white logo with a black background&#10;&#10;AI-generated content may be incorrect.">
            <a:extLst>
              <a:ext uri="{FF2B5EF4-FFF2-40B4-BE49-F238E27FC236}">
                <a16:creationId xmlns:a16="http://schemas.microsoft.com/office/drawing/2014/main" id="{EDE95E6C-C4F9-F9E2-CD59-9A0FF72EAE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339" b="33231"/>
          <a:stretch/>
        </p:blipFill>
        <p:spPr>
          <a:xfrm>
            <a:off x="5897660" y="1509340"/>
            <a:ext cx="6294340" cy="5348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236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(Green)">
    <p:bg>
      <p:bgPr>
        <a:gradFill>
          <a:gsLst>
            <a:gs pos="0">
              <a:srgbClr val="3079A7"/>
            </a:gs>
            <a:gs pos="60000">
              <a:srgbClr val="65A60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AA1FC066-4624-910F-BD6D-EAAFF061F5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49" y="2355742"/>
            <a:ext cx="10037256" cy="2445200"/>
          </a:xfrm>
          <a:prstGeom prst="rect">
            <a:avLst/>
          </a:prstGeom>
        </p:spPr>
        <p:txBody>
          <a:bodyPr lIns="0" tIns="0" rIns="0" bIns="0" anchor="b"/>
          <a:lstStyle>
            <a:lvl1pPr>
              <a:lnSpc>
                <a:spcPct val="80000"/>
              </a:lnSpc>
              <a:defRPr sz="60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This is a slide that can divide sections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EF039238-F032-BA4C-137F-E97CD319778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5017002"/>
            <a:ext cx="10074962" cy="49766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mtClean="0"/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>
                <a:latin typeface="+mn-lt"/>
              </a:rPr>
              <a:t>Write subtitle here </a:t>
            </a:r>
          </a:p>
          <a:p>
            <a:pPr lvl="0"/>
            <a:endParaRPr lang="en-US"/>
          </a:p>
        </p:txBody>
      </p:sp>
      <p:pic>
        <p:nvPicPr>
          <p:cNvPr id="3" name="Picture 2" descr="A white logo with a black background&#10;&#10;AI-generated content may be incorrect.">
            <a:extLst>
              <a:ext uri="{FF2B5EF4-FFF2-40B4-BE49-F238E27FC236}">
                <a16:creationId xmlns:a16="http://schemas.microsoft.com/office/drawing/2014/main" id="{CFCA92DE-F8FA-3760-6B76-46238A47126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339" b="33231"/>
          <a:stretch/>
        </p:blipFill>
        <p:spPr>
          <a:xfrm>
            <a:off x="5897660" y="1509340"/>
            <a:ext cx="6294340" cy="5348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314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(Orange)">
    <p:bg>
      <p:bgPr>
        <a:gradFill>
          <a:gsLst>
            <a:gs pos="0">
              <a:srgbClr val="742A88"/>
            </a:gs>
            <a:gs pos="60000">
              <a:srgbClr val="CC4100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AA1FC066-4624-910F-BD6D-EAAFF061F5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49" y="2355742"/>
            <a:ext cx="10037256" cy="2445200"/>
          </a:xfrm>
          <a:prstGeom prst="rect">
            <a:avLst/>
          </a:prstGeom>
        </p:spPr>
        <p:txBody>
          <a:bodyPr lIns="0" tIns="0" rIns="0" bIns="0" anchor="b"/>
          <a:lstStyle>
            <a:lvl1pPr>
              <a:lnSpc>
                <a:spcPct val="80000"/>
              </a:lnSpc>
              <a:defRPr sz="60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This is a slide that can divide sections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EF039238-F032-BA4C-137F-E97CD319778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5017002"/>
            <a:ext cx="10074962" cy="49766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mtClean="0"/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>
                <a:latin typeface="+mn-lt"/>
              </a:rPr>
              <a:t>Write subtitle here </a:t>
            </a:r>
          </a:p>
          <a:p>
            <a:pPr lvl="0"/>
            <a:endParaRPr lang="en-US"/>
          </a:p>
        </p:txBody>
      </p:sp>
      <p:pic>
        <p:nvPicPr>
          <p:cNvPr id="3" name="Picture 2" descr="A white logo with a black background&#10;&#10;AI-generated content may be incorrect.">
            <a:extLst>
              <a:ext uri="{FF2B5EF4-FFF2-40B4-BE49-F238E27FC236}">
                <a16:creationId xmlns:a16="http://schemas.microsoft.com/office/drawing/2014/main" id="{0153E1AB-161F-C543-C4A8-291E2AC14EC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339" b="33231"/>
          <a:stretch/>
        </p:blipFill>
        <p:spPr>
          <a:xfrm>
            <a:off x="5897660" y="1509340"/>
            <a:ext cx="6294340" cy="5348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11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 (Nav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AA1FC066-4624-910F-BD6D-EAAFF061F5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02193" y="2188594"/>
            <a:ext cx="8066911" cy="2009781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This is a pull-quote. Make sure to include a finishing quote at the end like this.”</a:t>
            </a:r>
            <a:br>
              <a:rPr lang="en-US"/>
            </a:b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49F4B8-C8EA-96B6-76F8-E2FF40D5AAA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1928" y="1831753"/>
            <a:ext cx="1348751" cy="103903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6FEF9380-43A1-1AC3-B941-6414129E6793}"/>
              </a:ext>
            </a:extLst>
          </p:cNvPr>
          <p:cNvSpPr txBox="1">
            <a:spLocks/>
          </p:cNvSpPr>
          <p:nvPr userDrawn="1"/>
        </p:nvSpPr>
        <p:spPr>
          <a:xfrm>
            <a:off x="2802193" y="4470400"/>
            <a:ext cx="8066911" cy="92710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1" i="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DE1AADB-231D-E0A2-BA4D-CC55F82D5A1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06700" y="4292600"/>
            <a:ext cx="8115300" cy="647700"/>
          </a:xfrm>
        </p:spPr>
        <p:txBody>
          <a:bodyPr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en-US"/>
              <a:t>– YOU CAN ALSO ADD AN ATTRIBUTION HERE</a:t>
            </a:r>
          </a:p>
        </p:txBody>
      </p:sp>
      <p:pic>
        <p:nvPicPr>
          <p:cNvPr id="3" name="Picture 2" descr="A white logo with a black background&#10;&#10;AI-generated content may be incorrect.">
            <a:extLst>
              <a:ext uri="{FF2B5EF4-FFF2-40B4-BE49-F238E27FC236}">
                <a16:creationId xmlns:a16="http://schemas.microsoft.com/office/drawing/2014/main" id="{CD433028-B3D0-2005-72C6-8776C46D90A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alphaModFix amt="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339" b="33231"/>
          <a:stretch/>
        </p:blipFill>
        <p:spPr>
          <a:xfrm>
            <a:off x="5897660" y="1509340"/>
            <a:ext cx="6294340" cy="5348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745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ll Quote Plum">
    <p:bg>
      <p:bgPr>
        <a:gradFill>
          <a:gsLst>
            <a:gs pos="0">
              <a:srgbClr val="1A3C6D"/>
            </a:gs>
            <a:gs pos="60000">
              <a:srgbClr val="742A88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75AE21D3-F48D-918F-F427-3FCBA779D9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02193" y="2188594"/>
            <a:ext cx="8066911" cy="2009781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This is a pull-quote. Make sure to include a finishing quote at the end like this.”</a:t>
            </a:r>
            <a:br>
              <a:rPr lang="en-US"/>
            </a:b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31F36EE-199A-19D8-EF20-AA32D1A0F65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1928" y="1831753"/>
            <a:ext cx="1348751" cy="1039037"/>
          </a:xfrm>
          <a:prstGeom prst="rect">
            <a:avLst/>
          </a:prstGeom>
        </p:spPr>
      </p:pic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9AA67D28-0C69-CA22-BCD6-49C317D0703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06700" y="4292600"/>
            <a:ext cx="8115300" cy="647700"/>
          </a:xfrm>
        </p:spPr>
        <p:txBody>
          <a:bodyPr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en-US"/>
              <a:t>– YOU CAN ALSO ADD AN ATTRIBUTION HERE</a:t>
            </a:r>
          </a:p>
        </p:txBody>
      </p:sp>
      <p:pic>
        <p:nvPicPr>
          <p:cNvPr id="6" name="Picture 5" descr="A white logo with a black background&#10;&#10;AI-generated content may be incorrect.">
            <a:extLst>
              <a:ext uri="{FF2B5EF4-FFF2-40B4-BE49-F238E27FC236}">
                <a16:creationId xmlns:a16="http://schemas.microsoft.com/office/drawing/2014/main" id="{B74B4371-654A-EB9C-0776-336C8D7A2B2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alphaModFix amt="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339" b="33231"/>
          <a:stretch/>
        </p:blipFill>
        <p:spPr>
          <a:xfrm>
            <a:off x="5897660" y="1509340"/>
            <a:ext cx="6294340" cy="5348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306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ll Quote Gold">
    <p:bg>
      <p:bgPr>
        <a:gradFill>
          <a:gsLst>
            <a:gs pos="0">
              <a:srgbClr val="CC4100"/>
            </a:gs>
            <a:gs pos="60000">
              <a:srgbClr val="F1B82C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BB34B873-E86F-4C44-95DC-A6EBF88C54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02193" y="2188594"/>
            <a:ext cx="8066911" cy="2009781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This is a pull-quote. Make sure to include a finishing quote at the end like this.”</a:t>
            </a:r>
            <a:br>
              <a:rPr lang="en-US"/>
            </a:b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49D8D02-12D5-20EE-D728-D3FBE9E264E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1928" y="1831753"/>
            <a:ext cx="1348751" cy="1039037"/>
          </a:xfrm>
          <a:prstGeom prst="rect">
            <a:avLst/>
          </a:prstGeom>
        </p:spPr>
      </p:pic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C1F86FFB-ADDC-8065-8158-EE610346F2D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06700" y="4292600"/>
            <a:ext cx="8115300" cy="647700"/>
          </a:xfrm>
        </p:spPr>
        <p:txBody>
          <a:bodyPr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en-US"/>
              <a:t>– YOU CAN ALSO ADD AN ATTRIBUTION HERE</a:t>
            </a:r>
          </a:p>
        </p:txBody>
      </p:sp>
      <p:pic>
        <p:nvPicPr>
          <p:cNvPr id="6" name="Picture 5" descr="A white logo with a black background&#10;&#10;AI-generated content may be incorrect.">
            <a:extLst>
              <a:ext uri="{FF2B5EF4-FFF2-40B4-BE49-F238E27FC236}">
                <a16:creationId xmlns:a16="http://schemas.microsoft.com/office/drawing/2014/main" id="{2C569776-4AD5-A5D5-B701-A5789567C39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alphaModFix amt="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339" b="33231"/>
          <a:stretch/>
        </p:blipFill>
        <p:spPr>
          <a:xfrm>
            <a:off x="5897660" y="1509340"/>
            <a:ext cx="6294340" cy="5348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68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ll Quote Green">
    <p:bg>
      <p:bgPr>
        <a:gradFill>
          <a:gsLst>
            <a:gs pos="0">
              <a:srgbClr val="3079A7"/>
            </a:gs>
            <a:gs pos="60000">
              <a:srgbClr val="65A60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3F824393-6E80-7F6C-A9C3-5F074CC3BD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02193" y="2188594"/>
            <a:ext cx="8066911" cy="2009781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This is a pull-quote. Make sure to include a finishing quote at the end like this.”</a:t>
            </a:r>
            <a:br>
              <a:rPr lang="en-US"/>
            </a:b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28E1B7-B0AA-B60E-F707-47EB311A9F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1928" y="1831753"/>
            <a:ext cx="1348751" cy="1039037"/>
          </a:xfrm>
          <a:prstGeom prst="rect">
            <a:avLst/>
          </a:prstGeom>
        </p:spPr>
      </p:pic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39A7A472-34CA-3F9E-B9DC-2A1C286955D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06700" y="4292600"/>
            <a:ext cx="8115300" cy="647700"/>
          </a:xfrm>
        </p:spPr>
        <p:txBody>
          <a:bodyPr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en-US"/>
              <a:t>– YOU CAN ALSO ADD AN ATTRIBUTION HERE</a:t>
            </a:r>
          </a:p>
        </p:txBody>
      </p:sp>
      <p:pic>
        <p:nvPicPr>
          <p:cNvPr id="6" name="Picture 5" descr="A white logo with a black background&#10;&#10;AI-generated content may be incorrect.">
            <a:extLst>
              <a:ext uri="{FF2B5EF4-FFF2-40B4-BE49-F238E27FC236}">
                <a16:creationId xmlns:a16="http://schemas.microsoft.com/office/drawing/2014/main" id="{5148C0B5-C2AF-57F9-8FFD-870B4D6FB1E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alphaModFix amt="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339" b="33231"/>
          <a:stretch/>
        </p:blipFill>
        <p:spPr>
          <a:xfrm>
            <a:off x="5897660" y="1509340"/>
            <a:ext cx="6294340" cy="5348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234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ll Quote Orange">
    <p:bg>
      <p:bgPr>
        <a:gradFill>
          <a:gsLst>
            <a:gs pos="0">
              <a:srgbClr val="742A88"/>
            </a:gs>
            <a:gs pos="60000">
              <a:srgbClr val="CC4100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6A11BAE-7AE4-889D-BA69-A2CB95DA73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02193" y="2188594"/>
            <a:ext cx="8066911" cy="2009781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This is a pull-quote. Make sure to include a finishing quote at the end like this.”</a:t>
            </a:r>
            <a:br>
              <a:rPr lang="en-US"/>
            </a:b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7BC802F-3306-A873-E78A-CC3ABCEA7A7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1928" y="1831753"/>
            <a:ext cx="1348751" cy="1039037"/>
          </a:xfrm>
          <a:prstGeom prst="rect">
            <a:avLst/>
          </a:prstGeom>
        </p:spPr>
      </p:pic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8F69FC20-E002-EEC4-9FC7-A8AA0A6EFA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06700" y="4292600"/>
            <a:ext cx="8115300" cy="647700"/>
          </a:xfrm>
        </p:spPr>
        <p:txBody>
          <a:bodyPr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en-US"/>
              <a:t>– YOU CAN ALSO ADD AN ATTRIBUTION HERE</a:t>
            </a:r>
          </a:p>
        </p:txBody>
      </p:sp>
      <p:pic>
        <p:nvPicPr>
          <p:cNvPr id="3" name="Picture 2" descr="A white logo with a black background&#10;&#10;AI-generated content may be incorrect.">
            <a:extLst>
              <a:ext uri="{FF2B5EF4-FFF2-40B4-BE49-F238E27FC236}">
                <a16:creationId xmlns:a16="http://schemas.microsoft.com/office/drawing/2014/main" id="{ADC523E3-99CD-8906-F44B-76BD88446E8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alphaModFix amt="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339" b="33231"/>
          <a:stretch/>
        </p:blipFill>
        <p:spPr>
          <a:xfrm>
            <a:off x="5897660" y="1509340"/>
            <a:ext cx="6294340" cy="5348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030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310DDB-DC84-73AA-95C3-FDE176BE83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16EF79E-F3D9-0182-DAEE-9ECA667125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82540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/>
              <a:t>Type Title Here </a:t>
            </a:r>
          </a:p>
        </p:txBody>
      </p:sp>
      <p:pic>
        <p:nvPicPr>
          <p:cNvPr id="2" name="Picture 1" descr="A white logo with a black background&#10;&#10;AI-generated content may be incorrect.">
            <a:extLst>
              <a:ext uri="{FF2B5EF4-FFF2-40B4-BE49-F238E27FC236}">
                <a16:creationId xmlns:a16="http://schemas.microsoft.com/office/drawing/2014/main" id="{D91951D4-4A84-18B9-C427-B4C2CA93DE8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339" b="33231"/>
          <a:stretch/>
        </p:blipFill>
        <p:spPr>
          <a:xfrm>
            <a:off x="5897660" y="1509340"/>
            <a:ext cx="6294340" cy="5348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6720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310DDB-DC84-73AA-95C3-FDE176BE83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16EF79E-F3D9-0182-DAEE-9ECA667125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82540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/>
              <a:t>Type Title Here </a:t>
            </a:r>
          </a:p>
        </p:txBody>
      </p:sp>
    </p:spTree>
    <p:extLst>
      <p:ext uri="{BB962C8B-B14F-4D97-AF65-F5344CB8AC3E}">
        <p14:creationId xmlns:p14="http://schemas.microsoft.com/office/powerpoint/2010/main" val="3232144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1E4EDD3-3562-FCF9-C741-BB1BA6658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2540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Picture 2" descr="A white logo with a black background&#10;&#10;AI-generated content may be incorrect.">
            <a:extLst>
              <a:ext uri="{FF2B5EF4-FFF2-40B4-BE49-F238E27FC236}">
                <a16:creationId xmlns:a16="http://schemas.microsoft.com/office/drawing/2014/main" id="{711F9B54-43F9-2EE1-28D2-99521D05058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339" b="33231"/>
          <a:stretch/>
        </p:blipFill>
        <p:spPr>
          <a:xfrm>
            <a:off x="5897660" y="1509340"/>
            <a:ext cx="6294340" cy="5348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3553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1E4EDD3-3562-FCF9-C741-BB1BA6658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2540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029450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Picture or Table image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0">
            <a:extLst>
              <a:ext uri="{FF2B5EF4-FFF2-40B4-BE49-F238E27FC236}">
                <a16:creationId xmlns:a16="http://schemas.microsoft.com/office/drawing/2014/main" id="{3AB04536-B587-4DC7-5C94-F2D01E4BE822}"/>
              </a:ext>
            </a:extLst>
          </p:cNvPr>
          <p:cNvSpPr txBox="1">
            <a:spLocks/>
          </p:cNvSpPr>
          <p:nvPr userDrawn="1"/>
        </p:nvSpPr>
        <p:spPr>
          <a:xfrm>
            <a:off x="8685213" y="2005013"/>
            <a:ext cx="2873375" cy="2854325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500" kern="1200">
                <a:solidFill>
                  <a:schemeClr val="bg1"/>
                </a:solidFill>
                <a:latin typeface="Tenorite" panose="000005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Tenorite" panose="00000500000000000000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Tenorite" panose="00000500000000000000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Tenorite" panose="00000500000000000000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Tenorite" panose="000005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Tenorite" panose="00000500000000000000" pitchFamily="2" charset="0"/>
              <a:ea typeface="+mn-ea"/>
              <a:cs typeface="+mn-cs"/>
            </a:endParaRPr>
          </a:p>
        </p:txBody>
      </p:sp>
      <p:sp>
        <p:nvSpPr>
          <p:cNvPr id="134" name="Picture Placeholder 3">
            <a:extLst>
              <a:ext uri="{FF2B5EF4-FFF2-40B4-BE49-F238E27FC236}">
                <a16:creationId xmlns:a16="http://schemas.microsoft.com/office/drawing/2014/main" id="{FA2E5740-D997-A851-BC7F-4B8E0B4A774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5731634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graphic 2 point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2B532E8-3506-FF9A-A0A8-42DF1C5BC56C}"/>
              </a:ext>
            </a:extLst>
          </p:cNvPr>
          <p:cNvSpPr/>
          <p:nvPr userDrawn="1"/>
        </p:nvSpPr>
        <p:spPr>
          <a:xfrm>
            <a:off x="1401828" y="2298981"/>
            <a:ext cx="2699408" cy="2770264"/>
          </a:xfrm>
          <a:prstGeom prst="roundRect">
            <a:avLst>
              <a:gd name="adj" fmla="val 6684"/>
            </a:avLst>
          </a:prstGeom>
          <a:noFill/>
          <a:ln w="12700" cap="flat" cmpd="sng" algn="ctr">
            <a:gradFill flip="none" rotWithShape="1">
              <a:gsLst>
                <a:gs pos="100000">
                  <a:sysClr val="windowText" lastClr="000000">
                    <a:lumMod val="65000"/>
                    <a:lumOff val="35000"/>
                  </a:sysClr>
                </a:gs>
                <a:gs pos="0">
                  <a:sysClr val="window" lastClr="FFFFFF"/>
                </a:gs>
                <a:gs pos="39000">
                  <a:srgbClr val="C0B4E1"/>
                </a:gs>
              </a:gsLst>
              <a:lin ang="2700000" scaled="1"/>
              <a:tileRect/>
            </a:gra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10C07A2-A68A-A2D8-9AE6-DDCB2C77E60B}"/>
              </a:ext>
            </a:extLst>
          </p:cNvPr>
          <p:cNvSpPr/>
          <p:nvPr userDrawn="1"/>
        </p:nvSpPr>
        <p:spPr>
          <a:xfrm>
            <a:off x="8076542" y="2302269"/>
            <a:ext cx="2699408" cy="2770264"/>
          </a:xfrm>
          <a:prstGeom prst="roundRect">
            <a:avLst>
              <a:gd name="adj" fmla="val 6684"/>
            </a:avLst>
          </a:prstGeom>
          <a:noFill/>
          <a:ln w="12700" cap="flat" cmpd="sng" algn="ctr">
            <a:gradFill flip="none" rotWithShape="1">
              <a:gsLst>
                <a:gs pos="100000">
                  <a:sysClr val="windowText" lastClr="000000">
                    <a:lumMod val="65000"/>
                    <a:lumOff val="35000"/>
                  </a:sysClr>
                </a:gs>
                <a:gs pos="0">
                  <a:sysClr val="window" lastClr="FFFFFF"/>
                </a:gs>
                <a:gs pos="39000">
                  <a:srgbClr val="C0B4E1"/>
                </a:gs>
              </a:gsLst>
              <a:lin ang="2700000" scaled="1"/>
              <a:tileRect/>
            </a:gra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66A51EF3-EEAE-30FE-6E7C-C5E2D758BFEA}"/>
              </a:ext>
            </a:extLst>
          </p:cNvPr>
          <p:cNvSpPr/>
          <p:nvPr userDrawn="1"/>
        </p:nvSpPr>
        <p:spPr>
          <a:xfrm>
            <a:off x="4481285" y="2093444"/>
            <a:ext cx="3171412" cy="3171412"/>
          </a:xfrm>
          <a:prstGeom prst="ellipse">
            <a:avLst/>
          </a:prstGeom>
          <a:noFill/>
          <a:ln w="12700" cap="flat" cmpd="sng" algn="ctr">
            <a:solidFill>
              <a:sysClr val="window" lastClr="FFFFFF">
                <a:lumMod val="75000"/>
              </a:sysClr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2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DC0B777-D9A9-A53C-2B0A-F22E8FA81E4A}"/>
              </a:ext>
            </a:extLst>
          </p:cNvPr>
          <p:cNvGrpSpPr/>
          <p:nvPr userDrawn="1"/>
        </p:nvGrpSpPr>
        <p:grpSpPr>
          <a:xfrm>
            <a:off x="4774368" y="2674472"/>
            <a:ext cx="2683192" cy="3315013"/>
            <a:chOff x="9502088" y="2781349"/>
            <a:chExt cx="5367083" cy="6630889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BFB15B2D-FEC3-9C7F-15C3-22A82F95DCB4}"/>
                </a:ext>
              </a:extLst>
            </p:cNvPr>
            <p:cNvGrpSpPr/>
            <p:nvPr/>
          </p:nvGrpSpPr>
          <p:grpSpPr>
            <a:xfrm rot="18341947">
              <a:off x="8870185" y="3413252"/>
              <a:ext cx="6630889" cy="5367083"/>
              <a:chOff x="7061791" y="4549913"/>
              <a:chExt cx="5691591" cy="4606809"/>
            </a:xfrm>
          </p:grpSpPr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422C6475-88ED-A2D1-FE92-E38383E0F526}"/>
                  </a:ext>
                </a:extLst>
              </p:cNvPr>
              <p:cNvGrpSpPr/>
              <p:nvPr/>
            </p:nvGrpSpPr>
            <p:grpSpPr>
              <a:xfrm rot="3271512">
                <a:off x="7604182" y="4007522"/>
                <a:ext cx="4606809" cy="5691591"/>
                <a:chOff x="10080741" y="4826674"/>
                <a:chExt cx="4606809" cy="5691591"/>
              </a:xfrm>
              <a:effectLst>
                <a:outerShdw blurRad="495300" dist="76200" dir="2700000" algn="tl" rotWithShape="0">
                  <a:prstClr val="black">
                    <a:alpha val="14000"/>
                  </a:prstClr>
                </a:outerShdw>
              </a:effectLst>
            </p:grpSpPr>
            <p:sp>
              <p:nvSpPr>
                <p:cNvPr id="33" name="Freeform 17">
                  <a:extLst>
                    <a:ext uri="{FF2B5EF4-FFF2-40B4-BE49-F238E27FC236}">
                      <a16:creationId xmlns:a16="http://schemas.microsoft.com/office/drawing/2014/main" id="{34A89CE2-EE37-C7BB-B5B9-8EF20E8328D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139666" y="6009149"/>
                  <a:ext cx="2484511" cy="1925773"/>
                </a:xfrm>
                <a:custGeom>
                  <a:avLst/>
                  <a:gdLst>
                    <a:gd name="T0" fmla="*/ 813 w 876"/>
                    <a:gd name="T1" fmla="*/ 662 h 961"/>
                    <a:gd name="T2" fmla="*/ 626 w 876"/>
                    <a:gd name="T3" fmla="*/ 449 h 961"/>
                    <a:gd name="T4" fmla="*/ 438 w 876"/>
                    <a:gd name="T5" fmla="*/ 0 h 961"/>
                    <a:gd name="T6" fmla="*/ 250 w 876"/>
                    <a:gd name="T7" fmla="*/ 449 h 961"/>
                    <a:gd name="T8" fmla="*/ 62 w 876"/>
                    <a:gd name="T9" fmla="*/ 662 h 961"/>
                    <a:gd name="T10" fmla="*/ 10 w 876"/>
                    <a:gd name="T11" fmla="*/ 849 h 961"/>
                    <a:gd name="T12" fmla="*/ 438 w 876"/>
                    <a:gd name="T13" fmla="*/ 961 h 961"/>
                    <a:gd name="T14" fmla="*/ 866 w 876"/>
                    <a:gd name="T15" fmla="*/ 849 h 961"/>
                    <a:gd name="T16" fmla="*/ 813 w 876"/>
                    <a:gd name="T17" fmla="*/ 662 h 9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76" h="961">
                      <a:moveTo>
                        <a:pt x="813" y="662"/>
                      </a:moveTo>
                      <a:cubicBezTo>
                        <a:pt x="720" y="592"/>
                        <a:pt x="626" y="449"/>
                        <a:pt x="626" y="449"/>
                      </a:cubicBezTo>
                      <a:cubicBezTo>
                        <a:pt x="566" y="390"/>
                        <a:pt x="438" y="0"/>
                        <a:pt x="438" y="0"/>
                      </a:cubicBezTo>
                      <a:cubicBezTo>
                        <a:pt x="438" y="0"/>
                        <a:pt x="309" y="390"/>
                        <a:pt x="250" y="449"/>
                      </a:cubicBezTo>
                      <a:cubicBezTo>
                        <a:pt x="250" y="449"/>
                        <a:pt x="156" y="592"/>
                        <a:pt x="62" y="662"/>
                      </a:cubicBezTo>
                      <a:cubicBezTo>
                        <a:pt x="62" y="662"/>
                        <a:pt x="0" y="749"/>
                        <a:pt x="10" y="849"/>
                      </a:cubicBezTo>
                      <a:cubicBezTo>
                        <a:pt x="10" y="849"/>
                        <a:pt x="403" y="839"/>
                        <a:pt x="438" y="961"/>
                      </a:cubicBezTo>
                      <a:cubicBezTo>
                        <a:pt x="473" y="839"/>
                        <a:pt x="866" y="849"/>
                        <a:pt x="866" y="849"/>
                      </a:cubicBezTo>
                      <a:cubicBezTo>
                        <a:pt x="876" y="749"/>
                        <a:pt x="813" y="662"/>
                        <a:pt x="813" y="662"/>
                      </a:cubicBezTo>
                      <a:close/>
                    </a:path>
                  </a:pathLst>
                </a:custGeom>
                <a:solidFill>
                  <a:srgbClr val="3079A7"/>
                </a:solidFill>
                <a:ln>
                  <a:noFill/>
                </a:ln>
                <a:effectLst>
                  <a:outerShdw blurRad="393700" sx="102000" sy="102000" algn="ctr" rotWithShape="0">
                    <a:prstClr val="black">
                      <a:alpha val="18000"/>
                    </a:prstClr>
                  </a:outerShdw>
                </a:effectLst>
              </p:spPr>
              <p:txBody>
                <a:bodyPr vert="horz" wrap="square" lIns="45714" tIns="22857" rIns="45714" bIns="22857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63"/>
                  <a:endParaRPr lang="en-US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34" name="Rounded Rectangle 123">
                  <a:extLst>
                    <a:ext uri="{FF2B5EF4-FFF2-40B4-BE49-F238E27FC236}">
                      <a16:creationId xmlns:a16="http://schemas.microsoft.com/office/drawing/2014/main" id="{C44EB29E-2C8C-A0ED-C83D-9A22300A8D98}"/>
                    </a:ext>
                  </a:extLst>
                </p:cNvPr>
                <p:cNvSpPr/>
                <p:nvPr/>
              </p:nvSpPr>
              <p:spPr>
                <a:xfrm>
                  <a:off x="12021318" y="10292108"/>
                  <a:ext cx="725655" cy="226157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65A60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263"/>
                  <a:endParaRPr lang="en-US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35" name="Freeform 17">
                  <a:extLst>
                    <a:ext uri="{FF2B5EF4-FFF2-40B4-BE49-F238E27FC236}">
                      <a16:creationId xmlns:a16="http://schemas.microsoft.com/office/drawing/2014/main" id="{9162E946-5685-BE83-2329-2954D67AF0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080741" y="6827428"/>
                  <a:ext cx="4606809" cy="3570790"/>
                </a:xfrm>
                <a:custGeom>
                  <a:avLst/>
                  <a:gdLst>
                    <a:gd name="T0" fmla="*/ 813 w 876"/>
                    <a:gd name="T1" fmla="*/ 662 h 961"/>
                    <a:gd name="T2" fmla="*/ 626 w 876"/>
                    <a:gd name="T3" fmla="*/ 449 h 961"/>
                    <a:gd name="T4" fmla="*/ 438 w 876"/>
                    <a:gd name="T5" fmla="*/ 0 h 961"/>
                    <a:gd name="T6" fmla="*/ 250 w 876"/>
                    <a:gd name="T7" fmla="*/ 449 h 961"/>
                    <a:gd name="T8" fmla="*/ 62 w 876"/>
                    <a:gd name="T9" fmla="*/ 662 h 961"/>
                    <a:gd name="T10" fmla="*/ 10 w 876"/>
                    <a:gd name="T11" fmla="*/ 849 h 961"/>
                    <a:gd name="T12" fmla="*/ 438 w 876"/>
                    <a:gd name="T13" fmla="*/ 961 h 961"/>
                    <a:gd name="T14" fmla="*/ 866 w 876"/>
                    <a:gd name="T15" fmla="*/ 849 h 961"/>
                    <a:gd name="T16" fmla="*/ 813 w 876"/>
                    <a:gd name="T17" fmla="*/ 662 h 9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76" h="961">
                      <a:moveTo>
                        <a:pt x="813" y="662"/>
                      </a:moveTo>
                      <a:cubicBezTo>
                        <a:pt x="720" y="592"/>
                        <a:pt x="626" y="449"/>
                        <a:pt x="626" y="449"/>
                      </a:cubicBezTo>
                      <a:cubicBezTo>
                        <a:pt x="566" y="390"/>
                        <a:pt x="438" y="0"/>
                        <a:pt x="438" y="0"/>
                      </a:cubicBezTo>
                      <a:cubicBezTo>
                        <a:pt x="438" y="0"/>
                        <a:pt x="309" y="390"/>
                        <a:pt x="250" y="449"/>
                      </a:cubicBezTo>
                      <a:cubicBezTo>
                        <a:pt x="250" y="449"/>
                        <a:pt x="156" y="592"/>
                        <a:pt x="62" y="662"/>
                      </a:cubicBezTo>
                      <a:cubicBezTo>
                        <a:pt x="62" y="662"/>
                        <a:pt x="0" y="749"/>
                        <a:pt x="10" y="849"/>
                      </a:cubicBezTo>
                      <a:cubicBezTo>
                        <a:pt x="10" y="849"/>
                        <a:pt x="403" y="839"/>
                        <a:pt x="438" y="961"/>
                      </a:cubicBezTo>
                      <a:cubicBezTo>
                        <a:pt x="473" y="839"/>
                        <a:pt x="866" y="849"/>
                        <a:pt x="866" y="849"/>
                      </a:cubicBezTo>
                      <a:cubicBezTo>
                        <a:pt x="876" y="749"/>
                        <a:pt x="813" y="662"/>
                        <a:pt x="813" y="662"/>
                      </a:cubicBezTo>
                      <a:close/>
                    </a:path>
                  </a:pathLst>
                </a:custGeom>
                <a:solidFill>
                  <a:srgbClr val="3079A7"/>
                </a:solidFill>
                <a:ln>
                  <a:noFill/>
                </a:ln>
                <a:effectLst>
                  <a:outerShdw blurRad="393700" sx="102000" sy="102000" algn="ctr" rotWithShape="0">
                    <a:prstClr val="black">
                      <a:alpha val="18000"/>
                    </a:prstClr>
                  </a:outerShdw>
                </a:effectLst>
              </p:spPr>
              <p:txBody>
                <a:bodyPr vert="horz" wrap="square" lIns="45714" tIns="22857" rIns="45714" bIns="22857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63"/>
                  <a:endParaRPr lang="en-US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36" name="Freeform 5">
                  <a:extLst>
                    <a:ext uri="{FF2B5EF4-FFF2-40B4-BE49-F238E27FC236}">
                      <a16:creationId xmlns:a16="http://schemas.microsoft.com/office/drawing/2014/main" id="{D56594C5-D4E7-BF82-8757-DF7A4D52011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846443" y="4826674"/>
                  <a:ext cx="1075405" cy="5523470"/>
                </a:xfrm>
                <a:custGeom>
                  <a:avLst/>
                  <a:gdLst>
                    <a:gd name="T0" fmla="*/ 149 w 293"/>
                    <a:gd name="T1" fmla="*/ 3 h 1555"/>
                    <a:gd name="T2" fmla="*/ 149 w 293"/>
                    <a:gd name="T3" fmla="*/ 0 h 1555"/>
                    <a:gd name="T4" fmla="*/ 146 w 293"/>
                    <a:gd name="T5" fmla="*/ 1 h 1555"/>
                    <a:gd name="T6" fmla="*/ 144 w 293"/>
                    <a:gd name="T7" fmla="*/ 0 h 1555"/>
                    <a:gd name="T8" fmla="*/ 144 w 293"/>
                    <a:gd name="T9" fmla="*/ 3 h 1555"/>
                    <a:gd name="T10" fmla="*/ 0 w 293"/>
                    <a:gd name="T11" fmla="*/ 365 h 1555"/>
                    <a:gd name="T12" fmla="*/ 17 w 293"/>
                    <a:gd name="T13" fmla="*/ 1555 h 1555"/>
                    <a:gd name="T14" fmla="*/ 144 w 293"/>
                    <a:gd name="T15" fmla="*/ 1555 h 1555"/>
                    <a:gd name="T16" fmla="*/ 149 w 293"/>
                    <a:gd name="T17" fmla="*/ 1555 h 1555"/>
                    <a:gd name="T18" fmla="*/ 276 w 293"/>
                    <a:gd name="T19" fmla="*/ 1555 h 1555"/>
                    <a:gd name="T20" fmla="*/ 293 w 293"/>
                    <a:gd name="T21" fmla="*/ 365 h 1555"/>
                    <a:gd name="T22" fmla="*/ 149 w 293"/>
                    <a:gd name="T23" fmla="*/ 3 h 15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93" h="1555">
                      <a:moveTo>
                        <a:pt x="149" y="3"/>
                      </a:moveTo>
                      <a:cubicBezTo>
                        <a:pt x="149" y="0"/>
                        <a:pt x="149" y="0"/>
                        <a:pt x="149" y="0"/>
                      </a:cubicBezTo>
                      <a:cubicBezTo>
                        <a:pt x="149" y="0"/>
                        <a:pt x="148" y="0"/>
                        <a:pt x="146" y="1"/>
                      </a:cubicBezTo>
                      <a:cubicBezTo>
                        <a:pt x="145" y="0"/>
                        <a:pt x="144" y="0"/>
                        <a:pt x="144" y="0"/>
                      </a:cubicBezTo>
                      <a:cubicBezTo>
                        <a:pt x="144" y="3"/>
                        <a:pt x="144" y="3"/>
                        <a:pt x="144" y="3"/>
                      </a:cubicBezTo>
                      <a:cubicBezTo>
                        <a:pt x="121" y="16"/>
                        <a:pt x="39" y="84"/>
                        <a:pt x="0" y="365"/>
                      </a:cubicBezTo>
                      <a:cubicBezTo>
                        <a:pt x="17" y="1555"/>
                        <a:pt x="17" y="1555"/>
                        <a:pt x="17" y="1555"/>
                      </a:cubicBezTo>
                      <a:cubicBezTo>
                        <a:pt x="144" y="1555"/>
                        <a:pt x="144" y="1555"/>
                        <a:pt x="144" y="1555"/>
                      </a:cubicBezTo>
                      <a:cubicBezTo>
                        <a:pt x="149" y="1555"/>
                        <a:pt x="149" y="1555"/>
                        <a:pt x="149" y="1555"/>
                      </a:cubicBezTo>
                      <a:cubicBezTo>
                        <a:pt x="276" y="1555"/>
                        <a:pt x="276" y="1555"/>
                        <a:pt x="276" y="1555"/>
                      </a:cubicBezTo>
                      <a:cubicBezTo>
                        <a:pt x="293" y="365"/>
                        <a:pt x="293" y="365"/>
                        <a:pt x="293" y="365"/>
                      </a:cubicBezTo>
                      <a:cubicBezTo>
                        <a:pt x="254" y="84"/>
                        <a:pt x="171" y="16"/>
                        <a:pt x="149" y="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49000">
                      <a:sysClr val="window" lastClr="FFFFFF"/>
                    </a:gs>
                    <a:gs pos="0">
                      <a:srgbClr val="826AED">
                        <a:lumMod val="20000"/>
                        <a:lumOff val="80000"/>
                      </a:srgbClr>
                    </a:gs>
                    <a:gs pos="100000">
                      <a:srgbClr val="826AED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txBody>
                <a:bodyPr vert="horz" wrap="square" lIns="45714" tIns="22857" rIns="45714" bIns="22857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63"/>
                  <a:endParaRPr lang="en-US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37" name="Freeform 9">
                  <a:extLst>
                    <a:ext uri="{FF2B5EF4-FFF2-40B4-BE49-F238E27FC236}">
                      <a16:creationId xmlns:a16="http://schemas.microsoft.com/office/drawing/2014/main" id="{C3DB812D-E7AD-CA3D-FDD7-1C04F1DD12D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884543" y="4826674"/>
                  <a:ext cx="962310" cy="883171"/>
                </a:xfrm>
                <a:custGeom>
                  <a:avLst/>
                  <a:gdLst>
                    <a:gd name="T0" fmla="*/ 294 w 294"/>
                    <a:gd name="T1" fmla="*/ 365 h 365"/>
                    <a:gd name="T2" fmla="*/ 150 w 294"/>
                    <a:gd name="T3" fmla="*/ 3 h 365"/>
                    <a:gd name="T4" fmla="*/ 150 w 294"/>
                    <a:gd name="T5" fmla="*/ 0 h 365"/>
                    <a:gd name="T6" fmla="*/ 147 w 294"/>
                    <a:gd name="T7" fmla="*/ 2 h 365"/>
                    <a:gd name="T8" fmla="*/ 144 w 294"/>
                    <a:gd name="T9" fmla="*/ 0 h 365"/>
                    <a:gd name="T10" fmla="*/ 144 w 294"/>
                    <a:gd name="T11" fmla="*/ 3 h 365"/>
                    <a:gd name="T12" fmla="*/ 0 w 294"/>
                    <a:gd name="T13" fmla="*/ 365 h 365"/>
                    <a:gd name="T14" fmla="*/ 294 w 294"/>
                    <a:gd name="T15" fmla="*/ 365 h 3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94" h="365">
                      <a:moveTo>
                        <a:pt x="294" y="365"/>
                      </a:moveTo>
                      <a:cubicBezTo>
                        <a:pt x="255" y="84"/>
                        <a:pt x="172" y="16"/>
                        <a:pt x="150" y="3"/>
                      </a:cubicBezTo>
                      <a:cubicBezTo>
                        <a:pt x="150" y="0"/>
                        <a:pt x="150" y="0"/>
                        <a:pt x="150" y="0"/>
                      </a:cubicBezTo>
                      <a:cubicBezTo>
                        <a:pt x="150" y="0"/>
                        <a:pt x="149" y="1"/>
                        <a:pt x="147" y="2"/>
                      </a:cubicBezTo>
                      <a:cubicBezTo>
                        <a:pt x="145" y="1"/>
                        <a:pt x="144" y="0"/>
                        <a:pt x="144" y="0"/>
                      </a:cubicBezTo>
                      <a:cubicBezTo>
                        <a:pt x="144" y="3"/>
                        <a:pt x="144" y="3"/>
                        <a:pt x="144" y="3"/>
                      </a:cubicBezTo>
                      <a:cubicBezTo>
                        <a:pt x="122" y="16"/>
                        <a:pt x="39" y="84"/>
                        <a:pt x="0" y="365"/>
                      </a:cubicBezTo>
                      <a:lnTo>
                        <a:pt x="294" y="365"/>
                      </a:lnTo>
                      <a:close/>
                    </a:path>
                  </a:pathLst>
                </a:custGeom>
                <a:solidFill>
                  <a:srgbClr val="65A602"/>
                </a:solidFill>
                <a:ln>
                  <a:noFill/>
                </a:ln>
              </p:spPr>
              <p:txBody>
                <a:bodyPr vert="horz" wrap="square" lIns="45714" tIns="22857" rIns="45714" bIns="22857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63"/>
                  <a:endParaRPr lang="en-US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38" name="Freeform 13">
                  <a:extLst>
                    <a:ext uri="{FF2B5EF4-FFF2-40B4-BE49-F238E27FC236}">
                      <a16:creationId xmlns:a16="http://schemas.microsoft.com/office/drawing/2014/main" id="{020266C5-A362-1CB3-97DC-2F69BC9B167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78005">
                  <a:off x="12070640" y="7886693"/>
                  <a:ext cx="635337" cy="2276012"/>
                </a:xfrm>
                <a:custGeom>
                  <a:avLst/>
                  <a:gdLst>
                    <a:gd name="T0" fmla="*/ 112 w 222"/>
                    <a:gd name="T1" fmla="*/ 0 h 640"/>
                    <a:gd name="T2" fmla="*/ 112 w 222"/>
                    <a:gd name="T3" fmla="*/ 0 h 640"/>
                    <a:gd name="T4" fmla="*/ 111 w 222"/>
                    <a:gd name="T5" fmla="*/ 0 h 640"/>
                    <a:gd name="T6" fmla="*/ 111 w 222"/>
                    <a:gd name="T7" fmla="*/ 0 h 640"/>
                    <a:gd name="T8" fmla="*/ 111 w 222"/>
                    <a:gd name="T9" fmla="*/ 0 h 640"/>
                    <a:gd name="T10" fmla="*/ 7 w 222"/>
                    <a:gd name="T11" fmla="*/ 136 h 640"/>
                    <a:gd name="T12" fmla="*/ 111 w 222"/>
                    <a:gd name="T13" fmla="*/ 640 h 640"/>
                    <a:gd name="T14" fmla="*/ 111 w 222"/>
                    <a:gd name="T15" fmla="*/ 640 h 640"/>
                    <a:gd name="T16" fmla="*/ 111 w 222"/>
                    <a:gd name="T17" fmla="*/ 640 h 640"/>
                    <a:gd name="T18" fmla="*/ 112 w 222"/>
                    <a:gd name="T19" fmla="*/ 640 h 640"/>
                    <a:gd name="T20" fmla="*/ 112 w 222"/>
                    <a:gd name="T21" fmla="*/ 640 h 640"/>
                    <a:gd name="T22" fmla="*/ 216 w 222"/>
                    <a:gd name="T23" fmla="*/ 136 h 640"/>
                    <a:gd name="T24" fmla="*/ 112 w 222"/>
                    <a:gd name="T25" fmla="*/ 0 h 6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22" h="640">
                      <a:moveTo>
                        <a:pt x="112" y="0"/>
                      </a:moveTo>
                      <a:cubicBezTo>
                        <a:pt x="112" y="0"/>
                        <a:pt x="112" y="0"/>
                        <a:pt x="112" y="0"/>
                      </a:cubicBezTo>
                      <a:cubicBezTo>
                        <a:pt x="112" y="0"/>
                        <a:pt x="112" y="0"/>
                        <a:pt x="111" y="0"/>
                      </a:cubicBezTo>
                      <a:cubicBezTo>
                        <a:pt x="111" y="0"/>
                        <a:pt x="111" y="0"/>
                        <a:pt x="111" y="0"/>
                      </a:cubicBezTo>
                      <a:cubicBezTo>
                        <a:pt x="111" y="0"/>
                        <a:pt x="111" y="0"/>
                        <a:pt x="111" y="0"/>
                      </a:cubicBezTo>
                      <a:cubicBezTo>
                        <a:pt x="98" y="4"/>
                        <a:pt x="0" y="32"/>
                        <a:pt x="7" y="136"/>
                      </a:cubicBezTo>
                      <a:cubicBezTo>
                        <a:pt x="14" y="246"/>
                        <a:pt x="57" y="623"/>
                        <a:pt x="111" y="640"/>
                      </a:cubicBezTo>
                      <a:cubicBezTo>
                        <a:pt x="111" y="640"/>
                        <a:pt x="111" y="640"/>
                        <a:pt x="111" y="640"/>
                      </a:cubicBezTo>
                      <a:cubicBezTo>
                        <a:pt x="111" y="640"/>
                        <a:pt x="111" y="640"/>
                        <a:pt x="111" y="640"/>
                      </a:cubicBezTo>
                      <a:cubicBezTo>
                        <a:pt x="112" y="640"/>
                        <a:pt x="112" y="640"/>
                        <a:pt x="112" y="640"/>
                      </a:cubicBezTo>
                      <a:cubicBezTo>
                        <a:pt x="112" y="640"/>
                        <a:pt x="112" y="640"/>
                        <a:pt x="112" y="640"/>
                      </a:cubicBezTo>
                      <a:cubicBezTo>
                        <a:pt x="166" y="623"/>
                        <a:pt x="209" y="246"/>
                        <a:pt x="216" y="136"/>
                      </a:cubicBezTo>
                      <a:cubicBezTo>
                        <a:pt x="222" y="32"/>
                        <a:pt x="125" y="4"/>
                        <a:pt x="112" y="0"/>
                      </a:cubicBezTo>
                      <a:close/>
                    </a:path>
                  </a:pathLst>
                </a:custGeom>
                <a:solidFill>
                  <a:srgbClr val="3079A7"/>
                </a:solidFill>
                <a:ln>
                  <a:noFill/>
                </a:ln>
                <a:effectLst>
                  <a:outerShdw blurRad="177800" sx="102000" sy="102000" algn="ctr" rotWithShape="0">
                    <a:prstClr val="black">
                      <a:alpha val="22000"/>
                    </a:prstClr>
                  </a:outerShdw>
                </a:effectLst>
              </p:spPr>
              <p:txBody>
                <a:bodyPr vert="horz" wrap="square" lIns="45714" tIns="22857" rIns="45714" bIns="22857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63"/>
                  <a:endParaRPr lang="en-US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39" name="Freeform 5">
                  <a:extLst>
                    <a:ext uri="{FF2B5EF4-FFF2-40B4-BE49-F238E27FC236}">
                      <a16:creationId xmlns:a16="http://schemas.microsoft.com/office/drawing/2014/main" id="{3FAF7E5F-FD7E-48AD-ABD8-0F0ADCAFC7F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451413" y="7448875"/>
                  <a:ext cx="471230" cy="2837197"/>
                </a:xfrm>
                <a:custGeom>
                  <a:avLst/>
                  <a:gdLst>
                    <a:gd name="T0" fmla="*/ 149 w 293"/>
                    <a:gd name="T1" fmla="*/ 3 h 1555"/>
                    <a:gd name="T2" fmla="*/ 149 w 293"/>
                    <a:gd name="T3" fmla="*/ 0 h 1555"/>
                    <a:gd name="T4" fmla="*/ 146 w 293"/>
                    <a:gd name="T5" fmla="*/ 1 h 1555"/>
                    <a:gd name="T6" fmla="*/ 144 w 293"/>
                    <a:gd name="T7" fmla="*/ 0 h 1555"/>
                    <a:gd name="T8" fmla="*/ 144 w 293"/>
                    <a:gd name="T9" fmla="*/ 3 h 1555"/>
                    <a:gd name="T10" fmla="*/ 0 w 293"/>
                    <a:gd name="T11" fmla="*/ 365 h 1555"/>
                    <a:gd name="T12" fmla="*/ 17 w 293"/>
                    <a:gd name="T13" fmla="*/ 1555 h 1555"/>
                    <a:gd name="T14" fmla="*/ 144 w 293"/>
                    <a:gd name="T15" fmla="*/ 1555 h 1555"/>
                    <a:gd name="T16" fmla="*/ 149 w 293"/>
                    <a:gd name="T17" fmla="*/ 1555 h 1555"/>
                    <a:gd name="T18" fmla="*/ 276 w 293"/>
                    <a:gd name="T19" fmla="*/ 1555 h 1555"/>
                    <a:gd name="T20" fmla="*/ 293 w 293"/>
                    <a:gd name="T21" fmla="*/ 365 h 1555"/>
                    <a:gd name="T22" fmla="*/ 149 w 293"/>
                    <a:gd name="T23" fmla="*/ 3 h 15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93" h="1555">
                      <a:moveTo>
                        <a:pt x="149" y="3"/>
                      </a:moveTo>
                      <a:cubicBezTo>
                        <a:pt x="149" y="0"/>
                        <a:pt x="149" y="0"/>
                        <a:pt x="149" y="0"/>
                      </a:cubicBezTo>
                      <a:cubicBezTo>
                        <a:pt x="149" y="0"/>
                        <a:pt x="148" y="0"/>
                        <a:pt x="146" y="1"/>
                      </a:cubicBezTo>
                      <a:cubicBezTo>
                        <a:pt x="145" y="0"/>
                        <a:pt x="144" y="0"/>
                        <a:pt x="144" y="0"/>
                      </a:cubicBezTo>
                      <a:cubicBezTo>
                        <a:pt x="144" y="3"/>
                        <a:pt x="144" y="3"/>
                        <a:pt x="144" y="3"/>
                      </a:cubicBezTo>
                      <a:cubicBezTo>
                        <a:pt x="121" y="16"/>
                        <a:pt x="39" y="84"/>
                        <a:pt x="0" y="365"/>
                      </a:cubicBezTo>
                      <a:cubicBezTo>
                        <a:pt x="17" y="1555"/>
                        <a:pt x="17" y="1555"/>
                        <a:pt x="17" y="1555"/>
                      </a:cubicBezTo>
                      <a:cubicBezTo>
                        <a:pt x="144" y="1555"/>
                        <a:pt x="144" y="1555"/>
                        <a:pt x="144" y="1555"/>
                      </a:cubicBezTo>
                      <a:cubicBezTo>
                        <a:pt x="149" y="1555"/>
                        <a:pt x="149" y="1555"/>
                        <a:pt x="149" y="1555"/>
                      </a:cubicBezTo>
                      <a:cubicBezTo>
                        <a:pt x="276" y="1555"/>
                        <a:pt x="276" y="1555"/>
                        <a:pt x="276" y="1555"/>
                      </a:cubicBezTo>
                      <a:cubicBezTo>
                        <a:pt x="293" y="365"/>
                        <a:pt x="293" y="365"/>
                        <a:pt x="293" y="365"/>
                      </a:cubicBezTo>
                      <a:cubicBezTo>
                        <a:pt x="254" y="84"/>
                        <a:pt x="171" y="16"/>
                        <a:pt x="149" y="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49000">
                      <a:sysClr val="window" lastClr="FFFFFF"/>
                    </a:gs>
                    <a:gs pos="0">
                      <a:srgbClr val="826AED">
                        <a:lumMod val="20000"/>
                        <a:lumOff val="80000"/>
                      </a:srgbClr>
                    </a:gs>
                    <a:gs pos="100000">
                      <a:srgbClr val="826AED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txBody>
                <a:bodyPr vert="horz" wrap="square" lIns="45714" tIns="22857" rIns="45714" bIns="22857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63"/>
                  <a:endParaRPr lang="en-US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40" name="Freeform 5">
                  <a:extLst>
                    <a:ext uri="{FF2B5EF4-FFF2-40B4-BE49-F238E27FC236}">
                      <a16:creationId xmlns:a16="http://schemas.microsoft.com/office/drawing/2014/main" id="{0BBFCF42-38ED-EB9E-0D93-9DE4966B825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845648" y="7448875"/>
                  <a:ext cx="471230" cy="2837197"/>
                </a:xfrm>
                <a:custGeom>
                  <a:avLst/>
                  <a:gdLst>
                    <a:gd name="T0" fmla="*/ 149 w 293"/>
                    <a:gd name="T1" fmla="*/ 3 h 1555"/>
                    <a:gd name="T2" fmla="*/ 149 w 293"/>
                    <a:gd name="T3" fmla="*/ 0 h 1555"/>
                    <a:gd name="T4" fmla="*/ 146 w 293"/>
                    <a:gd name="T5" fmla="*/ 1 h 1555"/>
                    <a:gd name="T6" fmla="*/ 144 w 293"/>
                    <a:gd name="T7" fmla="*/ 0 h 1555"/>
                    <a:gd name="T8" fmla="*/ 144 w 293"/>
                    <a:gd name="T9" fmla="*/ 3 h 1555"/>
                    <a:gd name="T10" fmla="*/ 0 w 293"/>
                    <a:gd name="T11" fmla="*/ 365 h 1555"/>
                    <a:gd name="T12" fmla="*/ 17 w 293"/>
                    <a:gd name="T13" fmla="*/ 1555 h 1555"/>
                    <a:gd name="T14" fmla="*/ 144 w 293"/>
                    <a:gd name="T15" fmla="*/ 1555 h 1555"/>
                    <a:gd name="T16" fmla="*/ 149 w 293"/>
                    <a:gd name="T17" fmla="*/ 1555 h 1555"/>
                    <a:gd name="T18" fmla="*/ 276 w 293"/>
                    <a:gd name="T19" fmla="*/ 1555 h 1555"/>
                    <a:gd name="T20" fmla="*/ 293 w 293"/>
                    <a:gd name="T21" fmla="*/ 365 h 1555"/>
                    <a:gd name="T22" fmla="*/ 149 w 293"/>
                    <a:gd name="T23" fmla="*/ 3 h 15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93" h="1555">
                      <a:moveTo>
                        <a:pt x="149" y="3"/>
                      </a:moveTo>
                      <a:cubicBezTo>
                        <a:pt x="149" y="0"/>
                        <a:pt x="149" y="0"/>
                        <a:pt x="149" y="0"/>
                      </a:cubicBezTo>
                      <a:cubicBezTo>
                        <a:pt x="149" y="0"/>
                        <a:pt x="148" y="0"/>
                        <a:pt x="146" y="1"/>
                      </a:cubicBezTo>
                      <a:cubicBezTo>
                        <a:pt x="145" y="0"/>
                        <a:pt x="144" y="0"/>
                        <a:pt x="144" y="0"/>
                      </a:cubicBezTo>
                      <a:cubicBezTo>
                        <a:pt x="144" y="3"/>
                        <a:pt x="144" y="3"/>
                        <a:pt x="144" y="3"/>
                      </a:cubicBezTo>
                      <a:cubicBezTo>
                        <a:pt x="121" y="16"/>
                        <a:pt x="39" y="84"/>
                        <a:pt x="0" y="365"/>
                      </a:cubicBezTo>
                      <a:cubicBezTo>
                        <a:pt x="17" y="1555"/>
                        <a:pt x="17" y="1555"/>
                        <a:pt x="17" y="1555"/>
                      </a:cubicBezTo>
                      <a:cubicBezTo>
                        <a:pt x="144" y="1555"/>
                        <a:pt x="144" y="1555"/>
                        <a:pt x="144" y="1555"/>
                      </a:cubicBezTo>
                      <a:cubicBezTo>
                        <a:pt x="149" y="1555"/>
                        <a:pt x="149" y="1555"/>
                        <a:pt x="149" y="1555"/>
                      </a:cubicBezTo>
                      <a:cubicBezTo>
                        <a:pt x="276" y="1555"/>
                        <a:pt x="276" y="1555"/>
                        <a:pt x="276" y="1555"/>
                      </a:cubicBezTo>
                      <a:cubicBezTo>
                        <a:pt x="293" y="365"/>
                        <a:pt x="293" y="365"/>
                        <a:pt x="293" y="365"/>
                      </a:cubicBezTo>
                      <a:cubicBezTo>
                        <a:pt x="254" y="84"/>
                        <a:pt x="171" y="16"/>
                        <a:pt x="149" y="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49000">
                      <a:sysClr val="window" lastClr="FFFFFF"/>
                    </a:gs>
                    <a:gs pos="0">
                      <a:srgbClr val="826AED">
                        <a:lumMod val="20000"/>
                        <a:lumOff val="80000"/>
                      </a:srgbClr>
                    </a:gs>
                    <a:gs pos="100000">
                      <a:srgbClr val="826AED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txBody>
                <a:bodyPr vert="horz" wrap="square" lIns="45714" tIns="22857" rIns="45714" bIns="22857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63"/>
                  <a:endParaRPr lang="en-US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</p:grpSp>
          <p:sp>
            <p:nvSpPr>
              <p:cNvPr id="32" name="Oval 7">
                <a:extLst>
                  <a:ext uri="{FF2B5EF4-FFF2-40B4-BE49-F238E27FC236}">
                    <a16:creationId xmlns:a16="http://schemas.microsoft.com/office/drawing/2014/main" id="{497295A3-5DA7-AB26-3E65-9C803D684F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9729324">
                <a:off x="8609343" y="6989567"/>
                <a:ext cx="1241628" cy="637695"/>
              </a:xfrm>
              <a:prstGeom prst="ellipse">
                <a:avLst/>
              </a:prstGeom>
              <a:solidFill>
                <a:srgbClr val="3079A7"/>
              </a:solidFill>
              <a:ln w="12700" cap="flat" cmpd="sng" algn="ctr">
                <a:noFill/>
                <a:prstDash val="solid"/>
                <a:miter lim="800000"/>
              </a:ln>
              <a:effectLst>
                <a:softEdge rad="2032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tlCol="0" anchor="ctr"/>
              <a:lstStyle/>
              <a:p>
                <a:pPr algn="ctr" defTabSz="914263"/>
                <a:endParaRPr lang="ru-UA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7348342D-4A2A-58AA-3E48-7093F5DEFE9A}"/>
                </a:ext>
              </a:extLst>
            </p:cNvPr>
            <p:cNvGrpSpPr/>
            <p:nvPr/>
          </p:nvGrpSpPr>
          <p:grpSpPr>
            <a:xfrm>
              <a:off x="11861732" y="4221715"/>
              <a:ext cx="663707" cy="674862"/>
              <a:chOff x="15462268" y="4342547"/>
              <a:chExt cx="1040400" cy="1057886"/>
            </a:xfrm>
          </p:grpSpPr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0016DAA1-FA91-93C2-BE64-16B0F3E86CEC}"/>
                  </a:ext>
                </a:extLst>
              </p:cNvPr>
              <p:cNvSpPr/>
              <p:nvPr/>
            </p:nvSpPr>
            <p:spPr>
              <a:xfrm rot="1544601">
                <a:off x="15462268" y="4342547"/>
                <a:ext cx="1040400" cy="1057886"/>
              </a:xfrm>
              <a:prstGeom prst="ellipse">
                <a:avLst/>
              </a:prstGeom>
              <a:solidFill>
                <a:srgbClr val="3079A7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190500" sx="102000" sy="102000" algn="ctr" rotWithShape="0">
                  <a:srgbClr val="826AED">
                    <a:alpha val="40000"/>
                  </a:srgbClr>
                </a:outerShdw>
              </a:effectLst>
            </p:spPr>
            <p:txBody>
              <a:bodyPr rtlCol="0" anchor="ctr"/>
              <a:lstStyle/>
              <a:p>
                <a:pPr algn="ctr" defTabSz="914263"/>
                <a:endParaRPr lang="en-US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FA6090C9-FB19-0644-8428-C2F5A680EC69}"/>
                  </a:ext>
                </a:extLst>
              </p:cNvPr>
              <p:cNvSpPr/>
              <p:nvPr/>
            </p:nvSpPr>
            <p:spPr>
              <a:xfrm rot="1544601">
                <a:off x="15610360" y="4470077"/>
                <a:ext cx="755427" cy="768123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190500" sx="102000" sy="102000" algn="ctr" rotWithShape="0">
                  <a:srgbClr val="826AED">
                    <a:alpha val="40000"/>
                  </a:srgbClr>
                </a:outerShdw>
              </a:effectLst>
            </p:spPr>
            <p:txBody>
              <a:bodyPr rtlCol="0" anchor="ctr"/>
              <a:lstStyle/>
              <a:p>
                <a:pPr algn="ctr" defTabSz="914263"/>
                <a:endParaRPr lang="en-US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sp>
        <p:nvSpPr>
          <p:cNvPr id="42" name="Oval 41">
            <a:extLst>
              <a:ext uri="{FF2B5EF4-FFF2-40B4-BE49-F238E27FC236}">
                <a16:creationId xmlns:a16="http://schemas.microsoft.com/office/drawing/2014/main" id="{47C646F3-8331-2B13-C790-8746B77EC8ED}"/>
              </a:ext>
            </a:extLst>
          </p:cNvPr>
          <p:cNvSpPr/>
          <p:nvPr userDrawn="1"/>
        </p:nvSpPr>
        <p:spPr>
          <a:xfrm>
            <a:off x="7365174" y="3270737"/>
            <a:ext cx="585079" cy="585079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>
            <a:outerShdw blurRad="571500" dist="723900" dir="2700000" algn="tl" rotWithShape="0">
              <a:sysClr val="windowText" lastClr="000000">
                <a:alpha val="32000"/>
              </a:sysClr>
            </a:outerShdw>
          </a:effectLst>
        </p:spPr>
        <p:txBody>
          <a:bodyPr rtlCol="0" anchor="ctr"/>
          <a:lstStyle/>
          <a:p>
            <a:pPr marL="0" marR="0" lvl="0" indent="0" algn="ctr" defTabSz="9142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D93BEF15-90D3-60DA-3D5A-9FA7A81E9BF6}"/>
              </a:ext>
            </a:extLst>
          </p:cNvPr>
          <p:cNvSpPr/>
          <p:nvPr userDrawn="1"/>
        </p:nvSpPr>
        <p:spPr>
          <a:xfrm>
            <a:off x="4178102" y="3258037"/>
            <a:ext cx="585079" cy="585079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>
            <a:outerShdw blurRad="571500" dist="723900" dir="2700000" algn="tl" rotWithShape="0">
              <a:sysClr val="windowText" lastClr="000000">
                <a:alpha val="32000"/>
              </a:sysClr>
            </a:outerShdw>
          </a:effectLst>
        </p:spPr>
        <p:txBody>
          <a:bodyPr rtlCol="0" anchor="ctr"/>
          <a:lstStyle/>
          <a:p>
            <a:pPr marL="0" marR="0" lvl="0" indent="0" algn="ctr" defTabSz="9142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Text Placeholder 80">
            <a:extLst>
              <a:ext uri="{FF2B5EF4-FFF2-40B4-BE49-F238E27FC236}">
                <a16:creationId xmlns:a16="http://schemas.microsoft.com/office/drawing/2014/main" id="{260905E5-7A0B-CC70-7787-3C7108FF29F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004010" y="2524840"/>
            <a:ext cx="1362270" cy="364282"/>
          </a:xfrm>
        </p:spPr>
        <p:txBody>
          <a:bodyPr>
            <a:normAutofit/>
          </a:bodyPr>
          <a:lstStyle>
            <a:lvl1pPr algn="ctr">
              <a:buNone/>
              <a:defRPr sz="1600" b="1">
                <a:latin typeface="Tenorite Bold" panose="00000800000000000000" pitchFamily="2" charset="0"/>
              </a:defRPr>
            </a:lvl1pPr>
            <a:lvl2pPr algn="ctr">
              <a:buNone/>
              <a:defRPr sz="2000" b="1">
                <a:latin typeface="Tenorite Bold" panose="00000800000000000000" pitchFamily="2" charset="0"/>
              </a:defRPr>
            </a:lvl2pPr>
          </a:lstStyle>
          <a:p>
            <a:pPr lvl="0"/>
            <a:r>
              <a:rPr lang="en-US"/>
              <a:t>Text here </a:t>
            </a:r>
          </a:p>
          <a:p>
            <a:pPr lvl="1"/>
            <a:endParaRPr lang="en-US"/>
          </a:p>
        </p:txBody>
      </p:sp>
      <p:sp>
        <p:nvSpPr>
          <p:cNvPr id="45" name="Text Placeholder 89">
            <a:extLst>
              <a:ext uri="{FF2B5EF4-FFF2-40B4-BE49-F238E27FC236}">
                <a16:creationId xmlns:a16="http://schemas.microsoft.com/office/drawing/2014/main" id="{3E65994D-5D7E-624F-8BED-0612D43586F6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284712" y="3022600"/>
            <a:ext cx="2341820" cy="1790699"/>
          </a:xfrm>
        </p:spPr>
        <p:txBody>
          <a:bodyPr>
            <a:normAutofit/>
          </a:bodyPr>
          <a:lstStyle>
            <a:lvl1pPr algn="ctr">
              <a:buNone/>
              <a:defRPr sz="1400"/>
            </a:lvl1pPr>
            <a:lvl2pPr algn="ctr">
              <a:buNone/>
              <a:defRPr sz="14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6" name="Text Placeholder 80">
            <a:extLst>
              <a:ext uri="{FF2B5EF4-FFF2-40B4-BE49-F238E27FC236}">
                <a16:creationId xmlns:a16="http://schemas.microsoft.com/office/drawing/2014/main" id="{0FBFCAD6-90A2-4D87-C02A-197AB718782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747710" y="2512140"/>
            <a:ext cx="1362270" cy="364282"/>
          </a:xfrm>
        </p:spPr>
        <p:txBody>
          <a:bodyPr>
            <a:normAutofit/>
          </a:bodyPr>
          <a:lstStyle>
            <a:lvl1pPr algn="ctr">
              <a:buNone/>
              <a:defRPr sz="1600" b="1">
                <a:latin typeface="Tenorite Bold" panose="00000800000000000000" pitchFamily="2" charset="0"/>
              </a:defRPr>
            </a:lvl1pPr>
            <a:lvl2pPr algn="ctr">
              <a:buNone/>
              <a:defRPr sz="2000" b="1">
                <a:latin typeface="Tenorite Bold" panose="00000800000000000000" pitchFamily="2" charset="0"/>
              </a:defRPr>
            </a:lvl2pPr>
          </a:lstStyle>
          <a:p>
            <a:pPr lvl="0"/>
            <a:r>
              <a:rPr lang="en-US"/>
              <a:t>Text here </a:t>
            </a:r>
          </a:p>
          <a:p>
            <a:pPr lvl="1"/>
            <a:endParaRPr lang="en-US"/>
          </a:p>
        </p:txBody>
      </p:sp>
      <p:sp>
        <p:nvSpPr>
          <p:cNvPr id="47" name="Text Placeholder 89">
            <a:extLst>
              <a:ext uri="{FF2B5EF4-FFF2-40B4-BE49-F238E27FC236}">
                <a16:creationId xmlns:a16="http://schemas.microsoft.com/office/drawing/2014/main" id="{7B4428BE-1F11-FD1C-0C77-36418936EB58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1579112" y="3073400"/>
            <a:ext cx="2341820" cy="1790699"/>
          </a:xfrm>
        </p:spPr>
        <p:txBody>
          <a:bodyPr>
            <a:normAutofit/>
          </a:bodyPr>
          <a:lstStyle>
            <a:lvl1pPr algn="ctr">
              <a:buNone/>
              <a:defRPr sz="1400"/>
            </a:lvl1pPr>
            <a:lvl2pPr algn="ctr">
              <a:buNone/>
              <a:defRPr sz="14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8" name="Title 1">
            <a:extLst>
              <a:ext uri="{FF2B5EF4-FFF2-40B4-BE49-F238E27FC236}">
                <a16:creationId xmlns:a16="http://schemas.microsoft.com/office/drawing/2014/main" id="{E1072FEA-0F9E-66FE-916B-F41502FFD2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82540"/>
          </a:xfrm>
        </p:spPr>
        <p:txBody>
          <a:bodyPr anchor="b"/>
          <a:lstStyle/>
          <a:p>
            <a:r>
              <a:rPr lang="en-US"/>
              <a:t>Infographic Title Here</a:t>
            </a:r>
          </a:p>
        </p:txBody>
      </p:sp>
      <p:pic>
        <p:nvPicPr>
          <p:cNvPr id="2" name="Picture 1" descr="A white logo with a black background&#10;&#10;AI-generated content may be incorrect.">
            <a:extLst>
              <a:ext uri="{FF2B5EF4-FFF2-40B4-BE49-F238E27FC236}">
                <a16:creationId xmlns:a16="http://schemas.microsoft.com/office/drawing/2014/main" id="{9D1C80DD-CEA1-1AFD-5F73-07C43B2F8A6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339" b="33231"/>
          <a:stretch/>
        </p:blipFill>
        <p:spPr>
          <a:xfrm>
            <a:off x="5897660" y="1509340"/>
            <a:ext cx="6294340" cy="5348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1265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graphic 3 point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roup 53">
            <a:extLst>
              <a:ext uri="{FF2B5EF4-FFF2-40B4-BE49-F238E27FC236}">
                <a16:creationId xmlns:a16="http://schemas.microsoft.com/office/drawing/2014/main" id="{D2D989E8-119D-1E57-B1E5-B654999B9AE9}"/>
              </a:ext>
            </a:extLst>
          </p:cNvPr>
          <p:cNvGrpSpPr/>
          <p:nvPr userDrawn="1"/>
        </p:nvGrpSpPr>
        <p:grpSpPr>
          <a:xfrm>
            <a:off x="431800" y="1892514"/>
            <a:ext cx="10930202" cy="2670396"/>
            <a:chOff x="939800" y="2108414"/>
            <a:chExt cx="10930202" cy="2670396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1CFC6DDB-7191-B1B6-FFCF-4DABFE681FB1}"/>
                </a:ext>
              </a:extLst>
            </p:cNvPr>
            <p:cNvGrpSpPr/>
            <p:nvPr userDrawn="1"/>
          </p:nvGrpSpPr>
          <p:grpSpPr>
            <a:xfrm>
              <a:off x="939800" y="2346325"/>
              <a:ext cx="9277350" cy="2203450"/>
              <a:chOff x="0" y="2701925"/>
              <a:chExt cx="9277350" cy="2203450"/>
            </a:xfrm>
          </p:grpSpPr>
          <p:cxnSp>
            <p:nvCxnSpPr>
              <p:cNvPr id="4" name="Straight Connector 3">
                <a:extLst>
                  <a:ext uri="{FF2B5EF4-FFF2-40B4-BE49-F238E27FC236}">
                    <a16:creationId xmlns:a16="http://schemas.microsoft.com/office/drawing/2014/main" id="{0F7FD455-352E-A0F0-970E-90F609ED2D2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0" y="4237038"/>
                <a:ext cx="9277350" cy="7937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" lastClr="FFFFFF"/>
                </a:solidFill>
                <a:prstDash val="lgDash"/>
                <a:miter lim="800000"/>
              </a:ln>
              <a:effectLst/>
            </p:spPr>
          </p:cxnSp>
          <p:sp>
            <p:nvSpPr>
              <p:cNvPr id="7" name="Rectangle: Rounded Corners 6">
                <a:extLst>
                  <a:ext uri="{FF2B5EF4-FFF2-40B4-BE49-F238E27FC236}">
                    <a16:creationId xmlns:a16="http://schemas.microsoft.com/office/drawing/2014/main" id="{2384D85A-226B-9E54-3B03-D56EDC782014}"/>
                  </a:ext>
                </a:extLst>
              </p:cNvPr>
              <p:cNvSpPr/>
              <p:nvPr/>
            </p:nvSpPr>
            <p:spPr>
              <a:xfrm>
                <a:off x="1430311" y="3937665"/>
                <a:ext cx="1845074" cy="621191"/>
              </a:xfrm>
              <a:prstGeom prst="roundRect">
                <a:avLst>
                  <a:gd name="adj" fmla="val 20828"/>
                </a:avLst>
              </a:prstGeom>
              <a:solidFill>
                <a:srgbClr val="3079A7"/>
              </a:solidFill>
              <a:ln w="12700" cap="flat" cmpd="sng" algn="ctr">
                <a:gradFill flip="none" rotWithShape="1">
                  <a:gsLst>
                    <a:gs pos="100000">
                      <a:sysClr val="windowText" lastClr="000000">
                        <a:lumMod val="65000"/>
                        <a:lumOff val="35000"/>
                      </a:sysClr>
                    </a:gs>
                    <a:gs pos="0">
                      <a:sysClr val="window" lastClr="FFFFFF"/>
                    </a:gs>
                    <a:gs pos="39000">
                      <a:srgbClr val="C0B4E1"/>
                    </a:gs>
                  </a:gsLst>
                  <a:lin ang="2700000" scaled="1"/>
                  <a:tileRect/>
                </a:gra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D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Lato"/>
                  <a:ea typeface="+mn-ea"/>
                  <a:cs typeface="+mn-cs"/>
                </a:endParaRPr>
              </a:p>
            </p:txBody>
          </p:sp>
          <p:sp>
            <p:nvSpPr>
              <p:cNvPr id="9" name="Freeform 45">
                <a:extLst>
                  <a:ext uri="{FF2B5EF4-FFF2-40B4-BE49-F238E27FC236}">
                    <a16:creationId xmlns:a16="http://schemas.microsoft.com/office/drawing/2014/main" id="{4DA14360-4EDA-588C-A68F-8F2AF166234F}"/>
                  </a:ext>
                </a:extLst>
              </p:cNvPr>
              <p:cNvSpPr>
                <a:spLocks/>
              </p:cNvSpPr>
              <p:nvPr/>
            </p:nvSpPr>
            <p:spPr bwMode="auto">
              <a:xfrm rot="5400000">
                <a:off x="2304257" y="4769644"/>
                <a:ext cx="96837" cy="174625"/>
              </a:xfrm>
              <a:custGeom>
                <a:avLst/>
                <a:gdLst>
                  <a:gd name="T0" fmla="*/ 6503855 w 96"/>
                  <a:gd name="T1" fmla="*/ 34962480 h 168"/>
                  <a:gd name="T2" fmla="*/ 108940087 w 96"/>
                  <a:gd name="T3" fmla="*/ 139851992 h 168"/>
                  <a:gd name="T4" fmla="*/ 4878404 w 96"/>
                  <a:gd name="T5" fmla="*/ 246404953 h 168"/>
                  <a:gd name="T6" fmla="*/ 4878404 w 96"/>
                  <a:gd name="T7" fmla="*/ 246404953 h 168"/>
                  <a:gd name="T8" fmla="*/ 0 w 96"/>
                  <a:gd name="T9" fmla="*/ 259723944 h 168"/>
                  <a:gd name="T10" fmla="*/ 19511566 w 96"/>
                  <a:gd name="T11" fmla="*/ 279702948 h 168"/>
                  <a:gd name="T12" fmla="*/ 32519276 w 96"/>
                  <a:gd name="T13" fmla="*/ 274708456 h 168"/>
                  <a:gd name="T14" fmla="*/ 32519276 w 96"/>
                  <a:gd name="T15" fmla="*/ 274708456 h 168"/>
                  <a:gd name="T16" fmla="*/ 149588670 w 96"/>
                  <a:gd name="T17" fmla="*/ 154835468 h 168"/>
                  <a:gd name="T18" fmla="*/ 149588670 w 96"/>
                  <a:gd name="T19" fmla="*/ 154835468 h 168"/>
                  <a:gd name="T20" fmla="*/ 156092525 w 96"/>
                  <a:gd name="T21" fmla="*/ 139851992 h 168"/>
                  <a:gd name="T22" fmla="*/ 156092525 w 96"/>
                  <a:gd name="T23" fmla="*/ 139851992 h 168"/>
                  <a:gd name="T24" fmla="*/ 156092525 w 96"/>
                  <a:gd name="T25" fmla="*/ 139851992 h 168"/>
                  <a:gd name="T26" fmla="*/ 149588670 w 96"/>
                  <a:gd name="T27" fmla="*/ 124867480 h 168"/>
                  <a:gd name="T28" fmla="*/ 149588670 w 96"/>
                  <a:gd name="T29" fmla="*/ 124867480 h 168"/>
                  <a:gd name="T30" fmla="*/ 32519276 w 96"/>
                  <a:gd name="T31" fmla="*/ 4994492 h 168"/>
                  <a:gd name="T32" fmla="*/ 32519276 w 96"/>
                  <a:gd name="T33" fmla="*/ 4994492 h 168"/>
                  <a:gd name="T34" fmla="*/ 19511566 w 96"/>
                  <a:gd name="T35" fmla="*/ 0 h 168"/>
                  <a:gd name="T36" fmla="*/ 0 w 96"/>
                  <a:gd name="T37" fmla="*/ 19979004 h 168"/>
                  <a:gd name="T38" fmla="*/ 6503855 w 96"/>
                  <a:gd name="T39" fmla="*/ 34962480 h 16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96" h="168">
                    <a:moveTo>
                      <a:pt x="4" y="21"/>
                    </a:moveTo>
                    <a:cubicBezTo>
                      <a:pt x="67" y="84"/>
                      <a:pt x="67" y="84"/>
                      <a:pt x="67" y="84"/>
                    </a:cubicBezTo>
                    <a:cubicBezTo>
                      <a:pt x="3" y="148"/>
                      <a:pt x="3" y="148"/>
                      <a:pt x="3" y="148"/>
                    </a:cubicBezTo>
                    <a:cubicBezTo>
                      <a:pt x="3" y="148"/>
                      <a:pt x="3" y="148"/>
                      <a:pt x="3" y="148"/>
                    </a:cubicBezTo>
                    <a:cubicBezTo>
                      <a:pt x="1" y="150"/>
                      <a:pt x="0" y="153"/>
                      <a:pt x="0" y="156"/>
                    </a:cubicBezTo>
                    <a:cubicBezTo>
                      <a:pt x="0" y="163"/>
                      <a:pt x="5" y="168"/>
                      <a:pt x="12" y="168"/>
                    </a:cubicBezTo>
                    <a:cubicBezTo>
                      <a:pt x="15" y="168"/>
                      <a:pt x="18" y="167"/>
                      <a:pt x="20" y="165"/>
                    </a:cubicBezTo>
                    <a:cubicBezTo>
                      <a:pt x="20" y="165"/>
                      <a:pt x="20" y="165"/>
                      <a:pt x="20" y="165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95" y="90"/>
                      <a:pt x="96" y="87"/>
                      <a:pt x="96" y="84"/>
                    </a:cubicBezTo>
                    <a:cubicBezTo>
                      <a:pt x="96" y="84"/>
                      <a:pt x="96" y="84"/>
                      <a:pt x="96" y="84"/>
                    </a:cubicBezTo>
                    <a:cubicBezTo>
                      <a:pt x="96" y="84"/>
                      <a:pt x="96" y="84"/>
                      <a:pt x="96" y="84"/>
                    </a:cubicBezTo>
                    <a:cubicBezTo>
                      <a:pt x="96" y="81"/>
                      <a:pt x="95" y="77"/>
                      <a:pt x="92" y="75"/>
                    </a:cubicBezTo>
                    <a:cubicBezTo>
                      <a:pt x="92" y="75"/>
                      <a:pt x="92" y="75"/>
                      <a:pt x="92" y="75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18" y="1"/>
                      <a:pt x="15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6"/>
                      <a:pt x="2" y="19"/>
                      <a:pt x="4" y="21"/>
                    </a:cubicBezTo>
                  </a:path>
                </a:pathLst>
              </a:custGeom>
              <a:solidFill>
                <a:srgbClr val="65A602"/>
              </a:solidFill>
              <a:ln>
                <a:noFill/>
              </a:ln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" panose="020F0502020204030203" pitchFamily="34" charset="0"/>
                </a:endParaRPr>
              </a:p>
            </p:txBody>
          </p:sp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EA99AD60-EC71-938F-0932-6A0B7C51C59C}"/>
                  </a:ext>
                </a:extLst>
              </p:cNvPr>
              <p:cNvSpPr/>
              <p:nvPr/>
            </p:nvSpPr>
            <p:spPr>
              <a:xfrm>
                <a:off x="3876396" y="3937665"/>
                <a:ext cx="1845074" cy="621191"/>
              </a:xfrm>
              <a:prstGeom prst="roundRect">
                <a:avLst>
                  <a:gd name="adj" fmla="val 20828"/>
                </a:avLst>
              </a:prstGeom>
              <a:solidFill>
                <a:srgbClr val="3079A7"/>
              </a:solidFill>
              <a:ln w="12700" cap="flat" cmpd="sng" algn="ctr">
                <a:gradFill flip="none" rotWithShape="1">
                  <a:gsLst>
                    <a:gs pos="100000">
                      <a:sysClr val="windowText" lastClr="000000">
                        <a:lumMod val="65000"/>
                        <a:lumOff val="35000"/>
                      </a:sysClr>
                    </a:gs>
                    <a:gs pos="0">
                      <a:sysClr val="window" lastClr="FFFFFF"/>
                    </a:gs>
                    <a:gs pos="39000">
                      <a:srgbClr val="C0B4E1"/>
                    </a:gs>
                  </a:gsLst>
                  <a:lin ang="2700000" scaled="1"/>
                  <a:tileRect/>
                </a:gra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D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Lato"/>
                  <a:ea typeface="+mn-ea"/>
                  <a:cs typeface="+mn-cs"/>
                </a:endParaRPr>
              </a:p>
            </p:txBody>
          </p:sp>
          <p:sp>
            <p:nvSpPr>
              <p:cNvPr id="13" name="Freeform 45">
                <a:extLst>
                  <a:ext uri="{FF2B5EF4-FFF2-40B4-BE49-F238E27FC236}">
                    <a16:creationId xmlns:a16="http://schemas.microsoft.com/office/drawing/2014/main" id="{B74FBFE0-D7B5-C9CE-8C7E-212D302128CE}"/>
                  </a:ext>
                </a:extLst>
              </p:cNvPr>
              <p:cNvSpPr>
                <a:spLocks/>
              </p:cNvSpPr>
              <p:nvPr/>
            </p:nvSpPr>
            <p:spPr bwMode="auto">
              <a:xfrm rot="5400000">
                <a:off x="4750594" y="4769644"/>
                <a:ext cx="96837" cy="174625"/>
              </a:xfrm>
              <a:custGeom>
                <a:avLst/>
                <a:gdLst>
                  <a:gd name="T0" fmla="*/ 6503855 w 96"/>
                  <a:gd name="T1" fmla="*/ 34962480 h 168"/>
                  <a:gd name="T2" fmla="*/ 108940087 w 96"/>
                  <a:gd name="T3" fmla="*/ 139851992 h 168"/>
                  <a:gd name="T4" fmla="*/ 4878404 w 96"/>
                  <a:gd name="T5" fmla="*/ 246404953 h 168"/>
                  <a:gd name="T6" fmla="*/ 4878404 w 96"/>
                  <a:gd name="T7" fmla="*/ 246404953 h 168"/>
                  <a:gd name="T8" fmla="*/ 0 w 96"/>
                  <a:gd name="T9" fmla="*/ 259723944 h 168"/>
                  <a:gd name="T10" fmla="*/ 19511566 w 96"/>
                  <a:gd name="T11" fmla="*/ 279702948 h 168"/>
                  <a:gd name="T12" fmla="*/ 32519276 w 96"/>
                  <a:gd name="T13" fmla="*/ 274708456 h 168"/>
                  <a:gd name="T14" fmla="*/ 32519276 w 96"/>
                  <a:gd name="T15" fmla="*/ 274708456 h 168"/>
                  <a:gd name="T16" fmla="*/ 149588670 w 96"/>
                  <a:gd name="T17" fmla="*/ 154835468 h 168"/>
                  <a:gd name="T18" fmla="*/ 149588670 w 96"/>
                  <a:gd name="T19" fmla="*/ 154835468 h 168"/>
                  <a:gd name="T20" fmla="*/ 156092525 w 96"/>
                  <a:gd name="T21" fmla="*/ 139851992 h 168"/>
                  <a:gd name="T22" fmla="*/ 156092525 w 96"/>
                  <a:gd name="T23" fmla="*/ 139851992 h 168"/>
                  <a:gd name="T24" fmla="*/ 156092525 w 96"/>
                  <a:gd name="T25" fmla="*/ 139851992 h 168"/>
                  <a:gd name="T26" fmla="*/ 149588670 w 96"/>
                  <a:gd name="T27" fmla="*/ 124867480 h 168"/>
                  <a:gd name="T28" fmla="*/ 149588670 w 96"/>
                  <a:gd name="T29" fmla="*/ 124867480 h 168"/>
                  <a:gd name="T30" fmla="*/ 32519276 w 96"/>
                  <a:gd name="T31" fmla="*/ 4994492 h 168"/>
                  <a:gd name="T32" fmla="*/ 32519276 w 96"/>
                  <a:gd name="T33" fmla="*/ 4994492 h 168"/>
                  <a:gd name="T34" fmla="*/ 19511566 w 96"/>
                  <a:gd name="T35" fmla="*/ 0 h 168"/>
                  <a:gd name="T36" fmla="*/ 0 w 96"/>
                  <a:gd name="T37" fmla="*/ 19979004 h 168"/>
                  <a:gd name="T38" fmla="*/ 6503855 w 96"/>
                  <a:gd name="T39" fmla="*/ 34962480 h 16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96" h="168">
                    <a:moveTo>
                      <a:pt x="4" y="21"/>
                    </a:moveTo>
                    <a:cubicBezTo>
                      <a:pt x="67" y="84"/>
                      <a:pt x="67" y="84"/>
                      <a:pt x="67" y="84"/>
                    </a:cubicBezTo>
                    <a:cubicBezTo>
                      <a:pt x="3" y="148"/>
                      <a:pt x="3" y="148"/>
                      <a:pt x="3" y="148"/>
                    </a:cubicBezTo>
                    <a:cubicBezTo>
                      <a:pt x="3" y="148"/>
                      <a:pt x="3" y="148"/>
                      <a:pt x="3" y="148"/>
                    </a:cubicBezTo>
                    <a:cubicBezTo>
                      <a:pt x="1" y="150"/>
                      <a:pt x="0" y="153"/>
                      <a:pt x="0" y="156"/>
                    </a:cubicBezTo>
                    <a:cubicBezTo>
                      <a:pt x="0" y="163"/>
                      <a:pt x="5" y="168"/>
                      <a:pt x="12" y="168"/>
                    </a:cubicBezTo>
                    <a:cubicBezTo>
                      <a:pt x="15" y="168"/>
                      <a:pt x="18" y="167"/>
                      <a:pt x="20" y="165"/>
                    </a:cubicBezTo>
                    <a:cubicBezTo>
                      <a:pt x="20" y="165"/>
                      <a:pt x="20" y="165"/>
                      <a:pt x="20" y="165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95" y="90"/>
                      <a:pt x="96" y="87"/>
                      <a:pt x="96" y="84"/>
                    </a:cubicBezTo>
                    <a:cubicBezTo>
                      <a:pt x="96" y="84"/>
                      <a:pt x="96" y="84"/>
                      <a:pt x="96" y="84"/>
                    </a:cubicBezTo>
                    <a:cubicBezTo>
                      <a:pt x="96" y="84"/>
                      <a:pt x="96" y="84"/>
                      <a:pt x="96" y="84"/>
                    </a:cubicBezTo>
                    <a:cubicBezTo>
                      <a:pt x="96" y="81"/>
                      <a:pt x="95" y="77"/>
                      <a:pt x="92" y="75"/>
                    </a:cubicBezTo>
                    <a:cubicBezTo>
                      <a:pt x="92" y="75"/>
                      <a:pt x="92" y="75"/>
                      <a:pt x="92" y="75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18" y="1"/>
                      <a:pt x="15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6"/>
                      <a:pt x="2" y="19"/>
                      <a:pt x="4" y="21"/>
                    </a:cubicBezTo>
                  </a:path>
                </a:pathLst>
              </a:custGeom>
              <a:solidFill>
                <a:srgbClr val="65A602"/>
              </a:solidFill>
              <a:ln>
                <a:noFill/>
              </a:ln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" panose="020F0502020204030203" pitchFamily="34" charset="0"/>
                </a:endParaRPr>
              </a:p>
            </p:txBody>
          </p:sp>
          <p:sp>
            <p:nvSpPr>
              <p:cNvPr id="15" name="Rectangle: Rounded Corners 14">
                <a:extLst>
                  <a:ext uri="{FF2B5EF4-FFF2-40B4-BE49-F238E27FC236}">
                    <a16:creationId xmlns:a16="http://schemas.microsoft.com/office/drawing/2014/main" id="{6CA15CBC-A536-6DB8-23B7-EF55541CA17B}"/>
                  </a:ext>
                </a:extLst>
              </p:cNvPr>
              <p:cNvSpPr/>
              <p:nvPr/>
            </p:nvSpPr>
            <p:spPr>
              <a:xfrm>
                <a:off x="6322482" y="3937665"/>
                <a:ext cx="1845074" cy="621191"/>
              </a:xfrm>
              <a:prstGeom prst="roundRect">
                <a:avLst>
                  <a:gd name="adj" fmla="val 20828"/>
                </a:avLst>
              </a:prstGeom>
              <a:solidFill>
                <a:srgbClr val="3079A7"/>
              </a:solidFill>
              <a:ln w="12700" cap="flat" cmpd="sng" algn="ctr">
                <a:gradFill flip="none" rotWithShape="1">
                  <a:gsLst>
                    <a:gs pos="100000">
                      <a:sysClr val="windowText" lastClr="000000">
                        <a:lumMod val="65000"/>
                        <a:lumOff val="35000"/>
                      </a:sysClr>
                    </a:gs>
                    <a:gs pos="0">
                      <a:sysClr val="window" lastClr="FFFFFF"/>
                    </a:gs>
                    <a:gs pos="39000">
                      <a:srgbClr val="C0B4E1"/>
                    </a:gs>
                  </a:gsLst>
                  <a:lin ang="2700000" scaled="1"/>
                  <a:tileRect/>
                </a:gra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D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Lato"/>
                  <a:ea typeface="+mn-ea"/>
                  <a:cs typeface="+mn-cs"/>
                </a:endParaRPr>
              </a:p>
            </p:txBody>
          </p:sp>
          <p:sp>
            <p:nvSpPr>
              <p:cNvPr id="17" name="Freeform 45">
                <a:extLst>
                  <a:ext uri="{FF2B5EF4-FFF2-40B4-BE49-F238E27FC236}">
                    <a16:creationId xmlns:a16="http://schemas.microsoft.com/office/drawing/2014/main" id="{C37E7B24-FFD1-488C-E62B-E88AE17622BF}"/>
                  </a:ext>
                </a:extLst>
              </p:cNvPr>
              <p:cNvSpPr>
                <a:spLocks/>
              </p:cNvSpPr>
              <p:nvPr/>
            </p:nvSpPr>
            <p:spPr bwMode="auto">
              <a:xfrm rot="5400000">
                <a:off x="7196932" y="4769644"/>
                <a:ext cx="96837" cy="174625"/>
              </a:xfrm>
              <a:custGeom>
                <a:avLst/>
                <a:gdLst>
                  <a:gd name="T0" fmla="*/ 6503855 w 96"/>
                  <a:gd name="T1" fmla="*/ 34962480 h 168"/>
                  <a:gd name="T2" fmla="*/ 108940087 w 96"/>
                  <a:gd name="T3" fmla="*/ 139851992 h 168"/>
                  <a:gd name="T4" fmla="*/ 4878404 w 96"/>
                  <a:gd name="T5" fmla="*/ 246404953 h 168"/>
                  <a:gd name="T6" fmla="*/ 4878404 w 96"/>
                  <a:gd name="T7" fmla="*/ 246404953 h 168"/>
                  <a:gd name="T8" fmla="*/ 0 w 96"/>
                  <a:gd name="T9" fmla="*/ 259723944 h 168"/>
                  <a:gd name="T10" fmla="*/ 19511566 w 96"/>
                  <a:gd name="T11" fmla="*/ 279702948 h 168"/>
                  <a:gd name="T12" fmla="*/ 32519276 w 96"/>
                  <a:gd name="T13" fmla="*/ 274708456 h 168"/>
                  <a:gd name="T14" fmla="*/ 32519276 w 96"/>
                  <a:gd name="T15" fmla="*/ 274708456 h 168"/>
                  <a:gd name="T16" fmla="*/ 149588670 w 96"/>
                  <a:gd name="T17" fmla="*/ 154835468 h 168"/>
                  <a:gd name="T18" fmla="*/ 149588670 w 96"/>
                  <a:gd name="T19" fmla="*/ 154835468 h 168"/>
                  <a:gd name="T20" fmla="*/ 156092525 w 96"/>
                  <a:gd name="T21" fmla="*/ 139851992 h 168"/>
                  <a:gd name="T22" fmla="*/ 156092525 w 96"/>
                  <a:gd name="T23" fmla="*/ 139851992 h 168"/>
                  <a:gd name="T24" fmla="*/ 156092525 w 96"/>
                  <a:gd name="T25" fmla="*/ 139851992 h 168"/>
                  <a:gd name="T26" fmla="*/ 149588670 w 96"/>
                  <a:gd name="T27" fmla="*/ 124867480 h 168"/>
                  <a:gd name="T28" fmla="*/ 149588670 w 96"/>
                  <a:gd name="T29" fmla="*/ 124867480 h 168"/>
                  <a:gd name="T30" fmla="*/ 32519276 w 96"/>
                  <a:gd name="T31" fmla="*/ 4994492 h 168"/>
                  <a:gd name="T32" fmla="*/ 32519276 w 96"/>
                  <a:gd name="T33" fmla="*/ 4994492 h 168"/>
                  <a:gd name="T34" fmla="*/ 19511566 w 96"/>
                  <a:gd name="T35" fmla="*/ 0 h 168"/>
                  <a:gd name="T36" fmla="*/ 0 w 96"/>
                  <a:gd name="T37" fmla="*/ 19979004 h 168"/>
                  <a:gd name="T38" fmla="*/ 6503855 w 96"/>
                  <a:gd name="T39" fmla="*/ 34962480 h 16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96" h="168">
                    <a:moveTo>
                      <a:pt x="4" y="21"/>
                    </a:moveTo>
                    <a:cubicBezTo>
                      <a:pt x="67" y="84"/>
                      <a:pt x="67" y="84"/>
                      <a:pt x="67" y="84"/>
                    </a:cubicBezTo>
                    <a:cubicBezTo>
                      <a:pt x="3" y="148"/>
                      <a:pt x="3" y="148"/>
                      <a:pt x="3" y="148"/>
                    </a:cubicBezTo>
                    <a:cubicBezTo>
                      <a:pt x="3" y="148"/>
                      <a:pt x="3" y="148"/>
                      <a:pt x="3" y="148"/>
                    </a:cubicBezTo>
                    <a:cubicBezTo>
                      <a:pt x="1" y="150"/>
                      <a:pt x="0" y="153"/>
                      <a:pt x="0" y="156"/>
                    </a:cubicBezTo>
                    <a:cubicBezTo>
                      <a:pt x="0" y="163"/>
                      <a:pt x="5" y="168"/>
                      <a:pt x="12" y="168"/>
                    </a:cubicBezTo>
                    <a:cubicBezTo>
                      <a:pt x="15" y="168"/>
                      <a:pt x="18" y="167"/>
                      <a:pt x="20" y="165"/>
                    </a:cubicBezTo>
                    <a:cubicBezTo>
                      <a:pt x="20" y="165"/>
                      <a:pt x="20" y="165"/>
                      <a:pt x="20" y="165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95" y="90"/>
                      <a:pt x="96" y="87"/>
                      <a:pt x="96" y="84"/>
                    </a:cubicBezTo>
                    <a:cubicBezTo>
                      <a:pt x="96" y="84"/>
                      <a:pt x="96" y="84"/>
                      <a:pt x="96" y="84"/>
                    </a:cubicBezTo>
                    <a:cubicBezTo>
                      <a:pt x="96" y="84"/>
                      <a:pt x="96" y="84"/>
                      <a:pt x="96" y="84"/>
                    </a:cubicBezTo>
                    <a:cubicBezTo>
                      <a:pt x="96" y="81"/>
                      <a:pt x="95" y="77"/>
                      <a:pt x="92" y="75"/>
                    </a:cubicBezTo>
                    <a:cubicBezTo>
                      <a:pt x="92" y="75"/>
                      <a:pt x="92" y="75"/>
                      <a:pt x="92" y="75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18" y="1"/>
                      <a:pt x="15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6"/>
                      <a:pt x="2" y="19"/>
                      <a:pt x="4" y="21"/>
                    </a:cubicBezTo>
                  </a:path>
                </a:pathLst>
              </a:custGeom>
              <a:solidFill>
                <a:srgbClr val="65A602"/>
              </a:solidFill>
              <a:ln>
                <a:noFill/>
              </a:ln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" panose="020F0502020204030203" pitchFamily="34" charset="0"/>
                </a:endParaRPr>
              </a:p>
            </p:txBody>
          </p: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FE6061A3-79ED-E3AB-DF03-D72F0F8FD7E0}"/>
                  </a:ext>
                </a:extLst>
              </p:cNvPr>
              <p:cNvSpPr/>
              <p:nvPr/>
            </p:nvSpPr>
            <p:spPr>
              <a:xfrm>
                <a:off x="2032000" y="2701925"/>
                <a:ext cx="641350" cy="639763"/>
              </a:xfrm>
              <a:prstGeom prst="ellipse">
                <a:avLst/>
              </a:prstGeom>
              <a:solidFill>
                <a:srgbClr val="65A602"/>
              </a:solidFill>
              <a:ln w="12700" cap="flat" cmpd="sng" algn="ctr">
                <a:solidFill>
                  <a:sysClr val="window" lastClr="FFFFFF">
                    <a:alpha val="41000"/>
                  </a:sysClr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D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Lato"/>
                  <a:ea typeface="+mn-ea"/>
                  <a:cs typeface="+mn-cs"/>
                </a:endParaRPr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17FA16F4-5C0B-4925-8C3B-B9144817784F}"/>
                  </a:ext>
                </a:extLst>
              </p:cNvPr>
              <p:cNvSpPr/>
              <p:nvPr/>
            </p:nvSpPr>
            <p:spPr>
              <a:xfrm>
                <a:off x="4478338" y="2701925"/>
                <a:ext cx="641350" cy="639763"/>
              </a:xfrm>
              <a:prstGeom prst="ellipse">
                <a:avLst/>
              </a:prstGeom>
              <a:solidFill>
                <a:srgbClr val="65A602"/>
              </a:solidFill>
              <a:ln w="12700" cap="flat" cmpd="sng" algn="ctr">
                <a:solidFill>
                  <a:sysClr val="window" lastClr="FFFFFF">
                    <a:alpha val="41000"/>
                  </a:sysClr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D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Lato"/>
                  <a:ea typeface="+mn-ea"/>
                  <a:cs typeface="+mn-cs"/>
                </a:endParaRPr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E5A66061-591D-B4F8-D20A-A3AA738A3499}"/>
                  </a:ext>
                </a:extLst>
              </p:cNvPr>
              <p:cNvSpPr/>
              <p:nvPr/>
            </p:nvSpPr>
            <p:spPr>
              <a:xfrm>
                <a:off x="6924675" y="2701925"/>
                <a:ext cx="639763" cy="639763"/>
              </a:xfrm>
              <a:prstGeom prst="ellipse">
                <a:avLst/>
              </a:prstGeom>
              <a:solidFill>
                <a:srgbClr val="65A602"/>
              </a:solidFill>
              <a:ln w="12700" cap="flat" cmpd="sng" algn="ctr">
                <a:solidFill>
                  <a:sysClr val="window" lastClr="FFFFFF">
                    <a:alpha val="41000"/>
                  </a:sysClr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D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Lato"/>
                  <a:ea typeface="+mn-ea"/>
                  <a:cs typeface="+mn-cs"/>
                </a:endParaRPr>
              </a:p>
            </p:txBody>
          </p: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92291953-A3C1-76D5-4D61-146E02FF2EA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352675" y="3557588"/>
                <a:ext cx="0" cy="385762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  <a:tailEnd type="oval"/>
              </a:ln>
              <a:effectLst/>
            </p:spPr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44AFF8DB-2BF5-B34C-A928-87DDFA333FC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95838" y="3557588"/>
                <a:ext cx="0" cy="385762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  <a:tailEnd type="oval"/>
              </a:ln>
              <a:effectLst/>
            </p:spPr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A618F7A5-0A95-DCEB-1668-4995E0393F9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245350" y="3544888"/>
                <a:ext cx="0" cy="385762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  <a:tailEnd type="oval"/>
              </a:ln>
              <a:effectLst/>
            </p:spPr>
          </p:cxn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A7A071C7-2F20-5275-B2ED-FD2C51248CFB}"/>
                </a:ext>
              </a:extLst>
            </p:cNvPr>
            <p:cNvGrpSpPr/>
            <p:nvPr userDrawn="1"/>
          </p:nvGrpSpPr>
          <p:grpSpPr>
            <a:xfrm rot="2176016">
              <a:off x="10028804" y="2108414"/>
              <a:ext cx="1841198" cy="2670396"/>
              <a:chOff x="4769443" y="1655361"/>
              <a:chExt cx="2683192" cy="3891589"/>
            </a:xfrm>
          </p:grpSpPr>
          <p:sp>
            <p:nvSpPr>
              <p:cNvPr id="37" name="Freeform 13">
                <a:extLst>
                  <a:ext uri="{FF2B5EF4-FFF2-40B4-BE49-F238E27FC236}">
                    <a16:creationId xmlns:a16="http://schemas.microsoft.com/office/drawing/2014/main" id="{886AFF31-BF90-AFC0-8352-8E0F0949D6D8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5897747" y="4256617"/>
                <a:ext cx="429443" cy="1290333"/>
              </a:xfrm>
              <a:custGeom>
                <a:avLst/>
                <a:gdLst>
                  <a:gd name="T0" fmla="*/ 112 w 222"/>
                  <a:gd name="T1" fmla="*/ 0 h 640"/>
                  <a:gd name="T2" fmla="*/ 112 w 222"/>
                  <a:gd name="T3" fmla="*/ 0 h 640"/>
                  <a:gd name="T4" fmla="*/ 111 w 222"/>
                  <a:gd name="T5" fmla="*/ 0 h 640"/>
                  <a:gd name="T6" fmla="*/ 111 w 222"/>
                  <a:gd name="T7" fmla="*/ 0 h 640"/>
                  <a:gd name="T8" fmla="*/ 111 w 222"/>
                  <a:gd name="T9" fmla="*/ 0 h 640"/>
                  <a:gd name="T10" fmla="*/ 7 w 222"/>
                  <a:gd name="T11" fmla="*/ 136 h 640"/>
                  <a:gd name="T12" fmla="*/ 111 w 222"/>
                  <a:gd name="T13" fmla="*/ 640 h 640"/>
                  <a:gd name="T14" fmla="*/ 111 w 222"/>
                  <a:gd name="T15" fmla="*/ 640 h 640"/>
                  <a:gd name="T16" fmla="*/ 111 w 222"/>
                  <a:gd name="T17" fmla="*/ 640 h 640"/>
                  <a:gd name="T18" fmla="*/ 112 w 222"/>
                  <a:gd name="T19" fmla="*/ 640 h 640"/>
                  <a:gd name="T20" fmla="*/ 112 w 222"/>
                  <a:gd name="T21" fmla="*/ 640 h 640"/>
                  <a:gd name="T22" fmla="*/ 216 w 222"/>
                  <a:gd name="T23" fmla="*/ 136 h 640"/>
                  <a:gd name="T24" fmla="*/ 112 w 222"/>
                  <a:gd name="T25" fmla="*/ 0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2" h="640">
                    <a:moveTo>
                      <a:pt x="112" y="0"/>
                    </a:moveTo>
                    <a:cubicBezTo>
                      <a:pt x="112" y="0"/>
                      <a:pt x="112" y="0"/>
                      <a:pt x="112" y="0"/>
                    </a:cubicBezTo>
                    <a:cubicBezTo>
                      <a:pt x="112" y="0"/>
                      <a:pt x="112" y="0"/>
                      <a:pt x="111" y="0"/>
                    </a:cubicBezTo>
                    <a:cubicBezTo>
                      <a:pt x="111" y="0"/>
                      <a:pt x="111" y="0"/>
                      <a:pt x="111" y="0"/>
                    </a:cubicBezTo>
                    <a:cubicBezTo>
                      <a:pt x="111" y="0"/>
                      <a:pt x="111" y="0"/>
                      <a:pt x="111" y="0"/>
                    </a:cubicBezTo>
                    <a:cubicBezTo>
                      <a:pt x="98" y="4"/>
                      <a:pt x="0" y="32"/>
                      <a:pt x="7" y="136"/>
                    </a:cubicBezTo>
                    <a:cubicBezTo>
                      <a:pt x="14" y="246"/>
                      <a:pt x="57" y="623"/>
                      <a:pt x="111" y="640"/>
                    </a:cubicBezTo>
                    <a:cubicBezTo>
                      <a:pt x="111" y="640"/>
                      <a:pt x="111" y="640"/>
                      <a:pt x="111" y="640"/>
                    </a:cubicBezTo>
                    <a:cubicBezTo>
                      <a:pt x="111" y="640"/>
                      <a:pt x="111" y="640"/>
                      <a:pt x="111" y="640"/>
                    </a:cubicBezTo>
                    <a:cubicBezTo>
                      <a:pt x="112" y="640"/>
                      <a:pt x="112" y="640"/>
                      <a:pt x="112" y="640"/>
                    </a:cubicBezTo>
                    <a:cubicBezTo>
                      <a:pt x="112" y="640"/>
                      <a:pt x="112" y="640"/>
                      <a:pt x="112" y="640"/>
                    </a:cubicBezTo>
                    <a:cubicBezTo>
                      <a:pt x="166" y="623"/>
                      <a:pt x="209" y="246"/>
                      <a:pt x="216" y="136"/>
                    </a:cubicBezTo>
                    <a:cubicBezTo>
                      <a:pt x="222" y="32"/>
                      <a:pt x="125" y="4"/>
                      <a:pt x="112" y="0"/>
                    </a:cubicBezTo>
                    <a:close/>
                  </a:path>
                </a:pathLst>
              </a:custGeom>
              <a:solidFill>
                <a:srgbClr val="F1B82C"/>
              </a:solidFill>
              <a:ln>
                <a:noFill/>
              </a:ln>
              <a:effectLst>
                <a:outerShdw blurRad="177800" sx="102000" sy="102000" algn="ctr" rotWithShape="0">
                  <a:prstClr val="black">
                    <a:alpha val="22000"/>
                  </a:prstClr>
                </a:outerShdw>
              </a:effec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defTabSz="914263"/>
                <a:endParaRPr lang="en-US" kern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BEBB9A01-6DC4-AC2E-55A6-48DAC5D2B15A}"/>
                  </a:ext>
                </a:extLst>
              </p:cNvPr>
              <p:cNvGrpSpPr/>
              <p:nvPr/>
            </p:nvGrpSpPr>
            <p:grpSpPr>
              <a:xfrm>
                <a:off x="4769443" y="1655361"/>
                <a:ext cx="2683192" cy="3315013"/>
                <a:chOff x="9502088" y="2781349"/>
                <a:chExt cx="5367083" cy="6630889"/>
              </a:xfrm>
            </p:grpSpPr>
            <p:grpSp>
              <p:nvGrpSpPr>
                <p:cNvPr id="39" name="Group 38">
                  <a:extLst>
                    <a:ext uri="{FF2B5EF4-FFF2-40B4-BE49-F238E27FC236}">
                      <a16:creationId xmlns:a16="http://schemas.microsoft.com/office/drawing/2014/main" id="{EAED16C7-783F-94D9-BD7F-3129E6410D47}"/>
                    </a:ext>
                  </a:extLst>
                </p:cNvPr>
                <p:cNvGrpSpPr/>
                <p:nvPr/>
              </p:nvGrpSpPr>
              <p:grpSpPr>
                <a:xfrm rot="18341947">
                  <a:off x="8870185" y="3413252"/>
                  <a:ext cx="6630889" cy="5367083"/>
                  <a:chOff x="7061791" y="4549913"/>
                  <a:chExt cx="5691591" cy="4606809"/>
                </a:xfrm>
              </p:grpSpPr>
              <p:grpSp>
                <p:nvGrpSpPr>
                  <p:cNvPr id="43" name="Group 42">
                    <a:extLst>
                      <a:ext uri="{FF2B5EF4-FFF2-40B4-BE49-F238E27FC236}">
                        <a16:creationId xmlns:a16="http://schemas.microsoft.com/office/drawing/2014/main" id="{A6B662BE-DE21-F50C-1385-99E0200B3A0B}"/>
                      </a:ext>
                    </a:extLst>
                  </p:cNvPr>
                  <p:cNvGrpSpPr/>
                  <p:nvPr/>
                </p:nvGrpSpPr>
                <p:grpSpPr>
                  <a:xfrm rot="3271512">
                    <a:off x="7604182" y="4007522"/>
                    <a:ext cx="4606809" cy="5691591"/>
                    <a:chOff x="10080741" y="4826674"/>
                    <a:chExt cx="4606809" cy="5691591"/>
                  </a:xfrm>
                  <a:effectLst>
                    <a:outerShdw blurRad="495300" dist="76200" dir="2700000" algn="tl" rotWithShape="0">
                      <a:prstClr val="black">
                        <a:alpha val="14000"/>
                      </a:prstClr>
                    </a:outerShdw>
                  </a:effectLst>
                </p:grpSpPr>
                <p:sp>
                  <p:nvSpPr>
                    <p:cNvPr id="45" name="Freeform 17">
                      <a:extLst>
                        <a:ext uri="{FF2B5EF4-FFF2-40B4-BE49-F238E27FC236}">
                          <a16:creationId xmlns:a16="http://schemas.microsoft.com/office/drawing/2014/main" id="{90CE1A3B-CD07-77A3-8295-1F8215806BA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1139666" y="6009149"/>
                      <a:ext cx="2484511" cy="1925773"/>
                    </a:xfrm>
                    <a:custGeom>
                      <a:avLst/>
                      <a:gdLst>
                        <a:gd name="T0" fmla="*/ 813 w 876"/>
                        <a:gd name="T1" fmla="*/ 662 h 961"/>
                        <a:gd name="T2" fmla="*/ 626 w 876"/>
                        <a:gd name="T3" fmla="*/ 449 h 961"/>
                        <a:gd name="T4" fmla="*/ 438 w 876"/>
                        <a:gd name="T5" fmla="*/ 0 h 961"/>
                        <a:gd name="T6" fmla="*/ 250 w 876"/>
                        <a:gd name="T7" fmla="*/ 449 h 961"/>
                        <a:gd name="T8" fmla="*/ 62 w 876"/>
                        <a:gd name="T9" fmla="*/ 662 h 961"/>
                        <a:gd name="T10" fmla="*/ 10 w 876"/>
                        <a:gd name="T11" fmla="*/ 849 h 961"/>
                        <a:gd name="T12" fmla="*/ 438 w 876"/>
                        <a:gd name="T13" fmla="*/ 961 h 961"/>
                        <a:gd name="T14" fmla="*/ 866 w 876"/>
                        <a:gd name="T15" fmla="*/ 849 h 961"/>
                        <a:gd name="T16" fmla="*/ 813 w 876"/>
                        <a:gd name="T17" fmla="*/ 662 h 96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876" h="961">
                          <a:moveTo>
                            <a:pt x="813" y="662"/>
                          </a:moveTo>
                          <a:cubicBezTo>
                            <a:pt x="720" y="592"/>
                            <a:pt x="626" y="449"/>
                            <a:pt x="626" y="449"/>
                          </a:cubicBezTo>
                          <a:cubicBezTo>
                            <a:pt x="566" y="390"/>
                            <a:pt x="438" y="0"/>
                            <a:pt x="438" y="0"/>
                          </a:cubicBezTo>
                          <a:cubicBezTo>
                            <a:pt x="438" y="0"/>
                            <a:pt x="309" y="390"/>
                            <a:pt x="250" y="449"/>
                          </a:cubicBezTo>
                          <a:cubicBezTo>
                            <a:pt x="250" y="449"/>
                            <a:pt x="156" y="592"/>
                            <a:pt x="62" y="662"/>
                          </a:cubicBezTo>
                          <a:cubicBezTo>
                            <a:pt x="62" y="662"/>
                            <a:pt x="0" y="749"/>
                            <a:pt x="10" y="849"/>
                          </a:cubicBezTo>
                          <a:cubicBezTo>
                            <a:pt x="10" y="849"/>
                            <a:pt x="403" y="839"/>
                            <a:pt x="438" y="961"/>
                          </a:cubicBezTo>
                          <a:cubicBezTo>
                            <a:pt x="473" y="839"/>
                            <a:pt x="866" y="849"/>
                            <a:pt x="866" y="849"/>
                          </a:cubicBezTo>
                          <a:cubicBezTo>
                            <a:pt x="876" y="749"/>
                            <a:pt x="813" y="662"/>
                            <a:pt x="813" y="662"/>
                          </a:cubicBezTo>
                          <a:close/>
                        </a:path>
                      </a:pathLst>
                    </a:custGeom>
                    <a:solidFill>
                      <a:srgbClr val="3079A7"/>
                    </a:solidFill>
                    <a:ln>
                      <a:noFill/>
                    </a:ln>
                    <a:effectLst>
                      <a:outerShdw blurRad="393700" sx="102000" sy="102000" algn="ctr" rotWithShape="0">
                        <a:prstClr val="black">
                          <a:alpha val="18000"/>
                        </a:prstClr>
                      </a:outerShdw>
                    </a:effectLst>
                  </p:spPr>
                  <p:txBody>
                    <a:bodyPr vert="horz" wrap="square" lIns="45714" tIns="22857" rIns="45714" bIns="22857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263"/>
                      <a:endParaRPr lang="en-US" kern="0">
                        <a:solidFill>
                          <a:prstClr val="white"/>
                        </a:solidFill>
                        <a:latin typeface="Calibri" panose="020F0502020204030204"/>
                      </a:endParaRPr>
                    </a:p>
                  </p:txBody>
                </p:sp>
                <p:sp>
                  <p:nvSpPr>
                    <p:cNvPr id="46" name="Rounded Rectangle 123">
                      <a:extLst>
                        <a:ext uri="{FF2B5EF4-FFF2-40B4-BE49-F238E27FC236}">
                          <a16:creationId xmlns:a16="http://schemas.microsoft.com/office/drawing/2014/main" id="{B7D29869-9D4A-0FE8-F8CE-90A165EB279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021318" y="10292108"/>
                      <a:ext cx="725655" cy="226157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rgbClr val="65A602"/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algn="ctr" defTabSz="914263"/>
                      <a:endParaRPr lang="en-US" kern="0">
                        <a:solidFill>
                          <a:prstClr val="white"/>
                        </a:solidFill>
                        <a:latin typeface="Calibri" panose="020F0502020204030204"/>
                      </a:endParaRPr>
                    </a:p>
                  </p:txBody>
                </p:sp>
                <p:sp>
                  <p:nvSpPr>
                    <p:cNvPr id="47" name="Freeform 17">
                      <a:extLst>
                        <a:ext uri="{FF2B5EF4-FFF2-40B4-BE49-F238E27FC236}">
                          <a16:creationId xmlns:a16="http://schemas.microsoft.com/office/drawing/2014/main" id="{07C55858-8CEB-6FF4-83E5-2A5CF8828277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0080741" y="6827428"/>
                      <a:ext cx="4606809" cy="3570790"/>
                    </a:xfrm>
                    <a:custGeom>
                      <a:avLst/>
                      <a:gdLst>
                        <a:gd name="T0" fmla="*/ 813 w 876"/>
                        <a:gd name="T1" fmla="*/ 662 h 961"/>
                        <a:gd name="T2" fmla="*/ 626 w 876"/>
                        <a:gd name="T3" fmla="*/ 449 h 961"/>
                        <a:gd name="T4" fmla="*/ 438 w 876"/>
                        <a:gd name="T5" fmla="*/ 0 h 961"/>
                        <a:gd name="T6" fmla="*/ 250 w 876"/>
                        <a:gd name="T7" fmla="*/ 449 h 961"/>
                        <a:gd name="T8" fmla="*/ 62 w 876"/>
                        <a:gd name="T9" fmla="*/ 662 h 961"/>
                        <a:gd name="T10" fmla="*/ 10 w 876"/>
                        <a:gd name="T11" fmla="*/ 849 h 961"/>
                        <a:gd name="T12" fmla="*/ 438 w 876"/>
                        <a:gd name="T13" fmla="*/ 961 h 961"/>
                        <a:gd name="T14" fmla="*/ 866 w 876"/>
                        <a:gd name="T15" fmla="*/ 849 h 961"/>
                        <a:gd name="T16" fmla="*/ 813 w 876"/>
                        <a:gd name="T17" fmla="*/ 662 h 96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876" h="961">
                          <a:moveTo>
                            <a:pt x="813" y="662"/>
                          </a:moveTo>
                          <a:cubicBezTo>
                            <a:pt x="720" y="592"/>
                            <a:pt x="626" y="449"/>
                            <a:pt x="626" y="449"/>
                          </a:cubicBezTo>
                          <a:cubicBezTo>
                            <a:pt x="566" y="390"/>
                            <a:pt x="438" y="0"/>
                            <a:pt x="438" y="0"/>
                          </a:cubicBezTo>
                          <a:cubicBezTo>
                            <a:pt x="438" y="0"/>
                            <a:pt x="309" y="390"/>
                            <a:pt x="250" y="449"/>
                          </a:cubicBezTo>
                          <a:cubicBezTo>
                            <a:pt x="250" y="449"/>
                            <a:pt x="156" y="592"/>
                            <a:pt x="62" y="662"/>
                          </a:cubicBezTo>
                          <a:cubicBezTo>
                            <a:pt x="62" y="662"/>
                            <a:pt x="0" y="749"/>
                            <a:pt x="10" y="849"/>
                          </a:cubicBezTo>
                          <a:cubicBezTo>
                            <a:pt x="10" y="849"/>
                            <a:pt x="403" y="839"/>
                            <a:pt x="438" y="961"/>
                          </a:cubicBezTo>
                          <a:cubicBezTo>
                            <a:pt x="473" y="839"/>
                            <a:pt x="866" y="849"/>
                            <a:pt x="866" y="849"/>
                          </a:cubicBezTo>
                          <a:cubicBezTo>
                            <a:pt x="876" y="749"/>
                            <a:pt x="813" y="662"/>
                            <a:pt x="813" y="662"/>
                          </a:cubicBezTo>
                          <a:close/>
                        </a:path>
                      </a:pathLst>
                    </a:custGeom>
                    <a:solidFill>
                      <a:srgbClr val="3079A7"/>
                    </a:solidFill>
                    <a:ln>
                      <a:noFill/>
                    </a:ln>
                    <a:effectLst>
                      <a:outerShdw blurRad="393700" sx="102000" sy="102000" algn="ctr" rotWithShape="0">
                        <a:prstClr val="black">
                          <a:alpha val="18000"/>
                        </a:prstClr>
                      </a:outerShdw>
                    </a:effectLst>
                  </p:spPr>
                  <p:txBody>
                    <a:bodyPr vert="horz" wrap="square" lIns="45714" tIns="22857" rIns="45714" bIns="22857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263"/>
                      <a:endParaRPr lang="en-US" kern="0">
                        <a:solidFill>
                          <a:prstClr val="white"/>
                        </a:solidFill>
                        <a:latin typeface="Calibri" panose="020F0502020204030204"/>
                      </a:endParaRPr>
                    </a:p>
                  </p:txBody>
                </p:sp>
                <p:sp>
                  <p:nvSpPr>
                    <p:cNvPr id="48" name="Freeform 5">
                      <a:extLst>
                        <a:ext uri="{FF2B5EF4-FFF2-40B4-BE49-F238E27FC236}">
                          <a16:creationId xmlns:a16="http://schemas.microsoft.com/office/drawing/2014/main" id="{8575FA81-CEEA-77AF-F762-2304AC8F20B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1846443" y="4826674"/>
                      <a:ext cx="1075405" cy="5523470"/>
                    </a:xfrm>
                    <a:custGeom>
                      <a:avLst/>
                      <a:gdLst>
                        <a:gd name="T0" fmla="*/ 149 w 293"/>
                        <a:gd name="T1" fmla="*/ 3 h 1555"/>
                        <a:gd name="T2" fmla="*/ 149 w 293"/>
                        <a:gd name="T3" fmla="*/ 0 h 1555"/>
                        <a:gd name="T4" fmla="*/ 146 w 293"/>
                        <a:gd name="T5" fmla="*/ 1 h 1555"/>
                        <a:gd name="T6" fmla="*/ 144 w 293"/>
                        <a:gd name="T7" fmla="*/ 0 h 1555"/>
                        <a:gd name="T8" fmla="*/ 144 w 293"/>
                        <a:gd name="T9" fmla="*/ 3 h 1555"/>
                        <a:gd name="T10" fmla="*/ 0 w 293"/>
                        <a:gd name="T11" fmla="*/ 365 h 1555"/>
                        <a:gd name="T12" fmla="*/ 17 w 293"/>
                        <a:gd name="T13" fmla="*/ 1555 h 1555"/>
                        <a:gd name="T14" fmla="*/ 144 w 293"/>
                        <a:gd name="T15" fmla="*/ 1555 h 1555"/>
                        <a:gd name="T16" fmla="*/ 149 w 293"/>
                        <a:gd name="T17" fmla="*/ 1555 h 1555"/>
                        <a:gd name="T18" fmla="*/ 276 w 293"/>
                        <a:gd name="T19" fmla="*/ 1555 h 1555"/>
                        <a:gd name="T20" fmla="*/ 293 w 293"/>
                        <a:gd name="T21" fmla="*/ 365 h 1555"/>
                        <a:gd name="T22" fmla="*/ 149 w 293"/>
                        <a:gd name="T23" fmla="*/ 3 h 155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293" h="1555">
                          <a:moveTo>
                            <a:pt x="149" y="3"/>
                          </a:moveTo>
                          <a:cubicBezTo>
                            <a:pt x="149" y="0"/>
                            <a:pt x="149" y="0"/>
                            <a:pt x="149" y="0"/>
                          </a:cubicBezTo>
                          <a:cubicBezTo>
                            <a:pt x="149" y="0"/>
                            <a:pt x="148" y="0"/>
                            <a:pt x="146" y="1"/>
                          </a:cubicBezTo>
                          <a:cubicBezTo>
                            <a:pt x="145" y="0"/>
                            <a:pt x="144" y="0"/>
                            <a:pt x="144" y="0"/>
                          </a:cubicBezTo>
                          <a:cubicBezTo>
                            <a:pt x="144" y="3"/>
                            <a:pt x="144" y="3"/>
                            <a:pt x="144" y="3"/>
                          </a:cubicBezTo>
                          <a:cubicBezTo>
                            <a:pt x="121" y="16"/>
                            <a:pt x="39" y="84"/>
                            <a:pt x="0" y="365"/>
                          </a:cubicBezTo>
                          <a:cubicBezTo>
                            <a:pt x="17" y="1555"/>
                            <a:pt x="17" y="1555"/>
                            <a:pt x="17" y="1555"/>
                          </a:cubicBezTo>
                          <a:cubicBezTo>
                            <a:pt x="144" y="1555"/>
                            <a:pt x="144" y="1555"/>
                            <a:pt x="144" y="1555"/>
                          </a:cubicBezTo>
                          <a:cubicBezTo>
                            <a:pt x="149" y="1555"/>
                            <a:pt x="149" y="1555"/>
                            <a:pt x="149" y="1555"/>
                          </a:cubicBezTo>
                          <a:cubicBezTo>
                            <a:pt x="276" y="1555"/>
                            <a:pt x="276" y="1555"/>
                            <a:pt x="276" y="1555"/>
                          </a:cubicBezTo>
                          <a:cubicBezTo>
                            <a:pt x="293" y="365"/>
                            <a:pt x="293" y="365"/>
                            <a:pt x="293" y="365"/>
                          </a:cubicBezTo>
                          <a:cubicBezTo>
                            <a:pt x="254" y="84"/>
                            <a:pt x="171" y="16"/>
                            <a:pt x="149" y="3"/>
                          </a:cubicBezTo>
                          <a:close/>
                        </a:path>
                      </a:pathLst>
                    </a:custGeom>
                    <a:gradFill flip="none" rotWithShape="1">
                      <a:gsLst>
                        <a:gs pos="49000">
                          <a:sysClr val="window" lastClr="FFFFFF"/>
                        </a:gs>
                        <a:gs pos="0">
                          <a:srgbClr val="826AED">
                            <a:lumMod val="20000"/>
                            <a:lumOff val="80000"/>
                          </a:srgbClr>
                        </a:gs>
                        <a:gs pos="100000">
                          <a:srgbClr val="826AED">
                            <a:lumMod val="20000"/>
                            <a:lumOff val="80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45714" tIns="22857" rIns="45714" bIns="22857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263"/>
                      <a:endParaRPr lang="en-US" kern="0">
                        <a:solidFill>
                          <a:prstClr val="white"/>
                        </a:solidFill>
                        <a:latin typeface="Calibri" panose="020F0502020204030204"/>
                      </a:endParaRPr>
                    </a:p>
                  </p:txBody>
                </p:sp>
                <p:sp>
                  <p:nvSpPr>
                    <p:cNvPr id="49" name="Freeform 9">
                      <a:extLst>
                        <a:ext uri="{FF2B5EF4-FFF2-40B4-BE49-F238E27FC236}">
                          <a16:creationId xmlns:a16="http://schemas.microsoft.com/office/drawing/2014/main" id="{44674042-BAD5-AB32-0521-FEA088CE7C5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1884543" y="4826674"/>
                      <a:ext cx="962310" cy="883171"/>
                    </a:xfrm>
                    <a:custGeom>
                      <a:avLst/>
                      <a:gdLst>
                        <a:gd name="T0" fmla="*/ 294 w 294"/>
                        <a:gd name="T1" fmla="*/ 365 h 365"/>
                        <a:gd name="T2" fmla="*/ 150 w 294"/>
                        <a:gd name="T3" fmla="*/ 3 h 365"/>
                        <a:gd name="T4" fmla="*/ 150 w 294"/>
                        <a:gd name="T5" fmla="*/ 0 h 365"/>
                        <a:gd name="T6" fmla="*/ 147 w 294"/>
                        <a:gd name="T7" fmla="*/ 2 h 365"/>
                        <a:gd name="T8" fmla="*/ 144 w 294"/>
                        <a:gd name="T9" fmla="*/ 0 h 365"/>
                        <a:gd name="T10" fmla="*/ 144 w 294"/>
                        <a:gd name="T11" fmla="*/ 3 h 365"/>
                        <a:gd name="T12" fmla="*/ 0 w 294"/>
                        <a:gd name="T13" fmla="*/ 365 h 365"/>
                        <a:gd name="T14" fmla="*/ 294 w 294"/>
                        <a:gd name="T15" fmla="*/ 365 h 36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294" h="365">
                          <a:moveTo>
                            <a:pt x="294" y="365"/>
                          </a:moveTo>
                          <a:cubicBezTo>
                            <a:pt x="255" y="84"/>
                            <a:pt x="172" y="16"/>
                            <a:pt x="150" y="3"/>
                          </a:cubicBezTo>
                          <a:cubicBezTo>
                            <a:pt x="150" y="0"/>
                            <a:pt x="150" y="0"/>
                            <a:pt x="150" y="0"/>
                          </a:cubicBezTo>
                          <a:cubicBezTo>
                            <a:pt x="150" y="0"/>
                            <a:pt x="149" y="1"/>
                            <a:pt x="147" y="2"/>
                          </a:cubicBezTo>
                          <a:cubicBezTo>
                            <a:pt x="145" y="1"/>
                            <a:pt x="144" y="0"/>
                            <a:pt x="144" y="0"/>
                          </a:cubicBezTo>
                          <a:cubicBezTo>
                            <a:pt x="144" y="3"/>
                            <a:pt x="144" y="3"/>
                            <a:pt x="144" y="3"/>
                          </a:cubicBezTo>
                          <a:cubicBezTo>
                            <a:pt x="122" y="16"/>
                            <a:pt x="39" y="84"/>
                            <a:pt x="0" y="365"/>
                          </a:cubicBezTo>
                          <a:lnTo>
                            <a:pt x="294" y="365"/>
                          </a:lnTo>
                          <a:close/>
                        </a:path>
                      </a:pathLst>
                    </a:custGeom>
                    <a:solidFill>
                      <a:srgbClr val="65A602"/>
                    </a:solidFill>
                    <a:ln>
                      <a:noFill/>
                    </a:ln>
                  </p:spPr>
                  <p:txBody>
                    <a:bodyPr vert="horz" wrap="square" lIns="45714" tIns="22857" rIns="45714" bIns="22857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263"/>
                      <a:endParaRPr lang="en-US" kern="0">
                        <a:solidFill>
                          <a:prstClr val="white"/>
                        </a:solidFill>
                        <a:latin typeface="Calibri" panose="020F0502020204030204"/>
                      </a:endParaRPr>
                    </a:p>
                  </p:txBody>
                </p:sp>
                <p:sp>
                  <p:nvSpPr>
                    <p:cNvPr id="50" name="Freeform 13">
                      <a:extLst>
                        <a:ext uri="{FF2B5EF4-FFF2-40B4-BE49-F238E27FC236}">
                          <a16:creationId xmlns:a16="http://schemas.microsoft.com/office/drawing/2014/main" id="{5F7EA836-529D-A693-6187-B9BFE5BC469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 rot="78005">
                      <a:off x="12070640" y="7886693"/>
                      <a:ext cx="635337" cy="2276012"/>
                    </a:xfrm>
                    <a:custGeom>
                      <a:avLst/>
                      <a:gdLst>
                        <a:gd name="T0" fmla="*/ 112 w 222"/>
                        <a:gd name="T1" fmla="*/ 0 h 640"/>
                        <a:gd name="T2" fmla="*/ 112 w 222"/>
                        <a:gd name="T3" fmla="*/ 0 h 640"/>
                        <a:gd name="T4" fmla="*/ 111 w 222"/>
                        <a:gd name="T5" fmla="*/ 0 h 640"/>
                        <a:gd name="T6" fmla="*/ 111 w 222"/>
                        <a:gd name="T7" fmla="*/ 0 h 640"/>
                        <a:gd name="T8" fmla="*/ 111 w 222"/>
                        <a:gd name="T9" fmla="*/ 0 h 640"/>
                        <a:gd name="T10" fmla="*/ 7 w 222"/>
                        <a:gd name="T11" fmla="*/ 136 h 640"/>
                        <a:gd name="T12" fmla="*/ 111 w 222"/>
                        <a:gd name="T13" fmla="*/ 640 h 640"/>
                        <a:gd name="T14" fmla="*/ 111 w 222"/>
                        <a:gd name="T15" fmla="*/ 640 h 640"/>
                        <a:gd name="T16" fmla="*/ 111 w 222"/>
                        <a:gd name="T17" fmla="*/ 640 h 640"/>
                        <a:gd name="T18" fmla="*/ 112 w 222"/>
                        <a:gd name="T19" fmla="*/ 640 h 640"/>
                        <a:gd name="T20" fmla="*/ 112 w 222"/>
                        <a:gd name="T21" fmla="*/ 640 h 640"/>
                        <a:gd name="T22" fmla="*/ 216 w 222"/>
                        <a:gd name="T23" fmla="*/ 136 h 640"/>
                        <a:gd name="T24" fmla="*/ 112 w 222"/>
                        <a:gd name="T25" fmla="*/ 0 h 64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</a:cxnLst>
                      <a:rect l="0" t="0" r="r" b="b"/>
                      <a:pathLst>
                        <a:path w="222" h="640">
                          <a:moveTo>
                            <a:pt x="112" y="0"/>
                          </a:moveTo>
                          <a:cubicBezTo>
                            <a:pt x="112" y="0"/>
                            <a:pt x="112" y="0"/>
                            <a:pt x="112" y="0"/>
                          </a:cubicBezTo>
                          <a:cubicBezTo>
                            <a:pt x="112" y="0"/>
                            <a:pt x="112" y="0"/>
                            <a:pt x="111" y="0"/>
                          </a:cubicBezTo>
                          <a:cubicBezTo>
                            <a:pt x="111" y="0"/>
                            <a:pt x="111" y="0"/>
                            <a:pt x="111" y="0"/>
                          </a:cubicBezTo>
                          <a:cubicBezTo>
                            <a:pt x="111" y="0"/>
                            <a:pt x="111" y="0"/>
                            <a:pt x="111" y="0"/>
                          </a:cubicBezTo>
                          <a:cubicBezTo>
                            <a:pt x="98" y="4"/>
                            <a:pt x="0" y="32"/>
                            <a:pt x="7" y="136"/>
                          </a:cubicBezTo>
                          <a:cubicBezTo>
                            <a:pt x="14" y="246"/>
                            <a:pt x="57" y="623"/>
                            <a:pt x="111" y="640"/>
                          </a:cubicBezTo>
                          <a:cubicBezTo>
                            <a:pt x="111" y="640"/>
                            <a:pt x="111" y="640"/>
                            <a:pt x="111" y="640"/>
                          </a:cubicBezTo>
                          <a:cubicBezTo>
                            <a:pt x="111" y="640"/>
                            <a:pt x="111" y="640"/>
                            <a:pt x="111" y="640"/>
                          </a:cubicBezTo>
                          <a:cubicBezTo>
                            <a:pt x="112" y="640"/>
                            <a:pt x="112" y="640"/>
                            <a:pt x="112" y="640"/>
                          </a:cubicBezTo>
                          <a:cubicBezTo>
                            <a:pt x="112" y="640"/>
                            <a:pt x="112" y="640"/>
                            <a:pt x="112" y="640"/>
                          </a:cubicBezTo>
                          <a:cubicBezTo>
                            <a:pt x="166" y="623"/>
                            <a:pt x="209" y="246"/>
                            <a:pt x="216" y="136"/>
                          </a:cubicBezTo>
                          <a:cubicBezTo>
                            <a:pt x="222" y="32"/>
                            <a:pt x="125" y="4"/>
                            <a:pt x="112" y="0"/>
                          </a:cubicBezTo>
                          <a:close/>
                        </a:path>
                      </a:pathLst>
                    </a:custGeom>
                    <a:solidFill>
                      <a:srgbClr val="3079A7"/>
                    </a:solidFill>
                    <a:ln>
                      <a:noFill/>
                    </a:ln>
                    <a:effectLst>
                      <a:outerShdw blurRad="177800" sx="102000" sy="102000" algn="ctr" rotWithShape="0">
                        <a:prstClr val="black">
                          <a:alpha val="22000"/>
                        </a:prstClr>
                      </a:outerShdw>
                    </a:effectLst>
                  </p:spPr>
                  <p:txBody>
                    <a:bodyPr vert="horz" wrap="square" lIns="45714" tIns="22857" rIns="45714" bIns="22857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263"/>
                      <a:endParaRPr lang="en-US" kern="0">
                        <a:solidFill>
                          <a:prstClr val="white"/>
                        </a:solidFill>
                        <a:latin typeface="Calibri" panose="020F0502020204030204"/>
                      </a:endParaRPr>
                    </a:p>
                  </p:txBody>
                </p:sp>
                <p:sp>
                  <p:nvSpPr>
                    <p:cNvPr id="51" name="Freeform 5">
                      <a:extLst>
                        <a:ext uri="{FF2B5EF4-FFF2-40B4-BE49-F238E27FC236}">
                          <a16:creationId xmlns:a16="http://schemas.microsoft.com/office/drawing/2014/main" id="{C71AEB21-A86F-2B6B-1DE4-421C13AD8684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1451413" y="7448875"/>
                      <a:ext cx="471230" cy="2837197"/>
                    </a:xfrm>
                    <a:custGeom>
                      <a:avLst/>
                      <a:gdLst>
                        <a:gd name="T0" fmla="*/ 149 w 293"/>
                        <a:gd name="T1" fmla="*/ 3 h 1555"/>
                        <a:gd name="T2" fmla="*/ 149 w 293"/>
                        <a:gd name="T3" fmla="*/ 0 h 1555"/>
                        <a:gd name="T4" fmla="*/ 146 w 293"/>
                        <a:gd name="T5" fmla="*/ 1 h 1555"/>
                        <a:gd name="T6" fmla="*/ 144 w 293"/>
                        <a:gd name="T7" fmla="*/ 0 h 1555"/>
                        <a:gd name="T8" fmla="*/ 144 w 293"/>
                        <a:gd name="T9" fmla="*/ 3 h 1555"/>
                        <a:gd name="T10" fmla="*/ 0 w 293"/>
                        <a:gd name="T11" fmla="*/ 365 h 1555"/>
                        <a:gd name="T12" fmla="*/ 17 w 293"/>
                        <a:gd name="T13" fmla="*/ 1555 h 1555"/>
                        <a:gd name="T14" fmla="*/ 144 w 293"/>
                        <a:gd name="T15" fmla="*/ 1555 h 1555"/>
                        <a:gd name="T16" fmla="*/ 149 w 293"/>
                        <a:gd name="T17" fmla="*/ 1555 h 1555"/>
                        <a:gd name="T18" fmla="*/ 276 w 293"/>
                        <a:gd name="T19" fmla="*/ 1555 h 1555"/>
                        <a:gd name="T20" fmla="*/ 293 w 293"/>
                        <a:gd name="T21" fmla="*/ 365 h 1555"/>
                        <a:gd name="T22" fmla="*/ 149 w 293"/>
                        <a:gd name="T23" fmla="*/ 3 h 155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293" h="1555">
                          <a:moveTo>
                            <a:pt x="149" y="3"/>
                          </a:moveTo>
                          <a:cubicBezTo>
                            <a:pt x="149" y="0"/>
                            <a:pt x="149" y="0"/>
                            <a:pt x="149" y="0"/>
                          </a:cubicBezTo>
                          <a:cubicBezTo>
                            <a:pt x="149" y="0"/>
                            <a:pt x="148" y="0"/>
                            <a:pt x="146" y="1"/>
                          </a:cubicBezTo>
                          <a:cubicBezTo>
                            <a:pt x="145" y="0"/>
                            <a:pt x="144" y="0"/>
                            <a:pt x="144" y="0"/>
                          </a:cubicBezTo>
                          <a:cubicBezTo>
                            <a:pt x="144" y="3"/>
                            <a:pt x="144" y="3"/>
                            <a:pt x="144" y="3"/>
                          </a:cubicBezTo>
                          <a:cubicBezTo>
                            <a:pt x="121" y="16"/>
                            <a:pt x="39" y="84"/>
                            <a:pt x="0" y="365"/>
                          </a:cubicBezTo>
                          <a:cubicBezTo>
                            <a:pt x="17" y="1555"/>
                            <a:pt x="17" y="1555"/>
                            <a:pt x="17" y="1555"/>
                          </a:cubicBezTo>
                          <a:cubicBezTo>
                            <a:pt x="144" y="1555"/>
                            <a:pt x="144" y="1555"/>
                            <a:pt x="144" y="1555"/>
                          </a:cubicBezTo>
                          <a:cubicBezTo>
                            <a:pt x="149" y="1555"/>
                            <a:pt x="149" y="1555"/>
                            <a:pt x="149" y="1555"/>
                          </a:cubicBezTo>
                          <a:cubicBezTo>
                            <a:pt x="276" y="1555"/>
                            <a:pt x="276" y="1555"/>
                            <a:pt x="276" y="1555"/>
                          </a:cubicBezTo>
                          <a:cubicBezTo>
                            <a:pt x="293" y="365"/>
                            <a:pt x="293" y="365"/>
                            <a:pt x="293" y="365"/>
                          </a:cubicBezTo>
                          <a:cubicBezTo>
                            <a:pt x="254" y="84"/>
                            <a:pt x="171" y="16"/>
                            <a:pt x="149" y="3"/>
                          </a:cubicBezTo>
                          <a:close/>
                        </a:path>
                      </a:pathLst>
                    </a:custGeom>
                    <a:gradFill flip="none" rotWithShape="1">
                      <a:gsLst>
                        <a:gs pos="49000">
                          <a:sysClr val="window" lastClr="FFFFFF"/>
                        </a:gs>
                        <a:gs pos="0">
                          <a:srgbClr val="826AED">
                            <a:lumMod val="20000"/>
                            <a:lumOff val="80000"/>
                          </a:srgbClr>
                        </a:gs>
                        <a:gs pos="100000">
                          <a:srgbClr val="826AED">
                            <a:lumMod val="20000"/>
                            <a:lumOff val="80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45714" tIns="22857" rIns="45714" bIns="22857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263"/>
                      <a:endParaRPr lang="en-US" kern="0">
                        <a:solidFill>
                          <a:prstClr val="white"/>
                        </a:solidFill>
                        <a:latin typeface="Calibri" panose="020F0502020204030204"/>
                      </a:endParaRPr>
                    </a:p>
                  </p:txBody>
                </p:sp>
                <p:sp>
                  <p:nvSpPr>
                    <p:cNvPr id="52" name="Freeform 5">
                      <a:extLst>
                        <a:ext uri="{FF2B5EF4-FFF2-40B4-BE49-F238E27FC236}">
                          <a16:creationId xmlns:a16="http://schemas.microsoft.com/office/drawing/2014/main" id="{1CE01AF8-857F-EBE7-11C5-AC36870065D0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2845648" y="7448875"/>
                      <a:ext cx="471230" cy="2837197"/>
                    </a:xfrm>
                    <a:custGeom>
                      <a:avLst/>
                      <a:gdLst>
                        <a:gd name="T0" fmla="*/ 149 w 293"/>
                        <a:gd name="T1" fmla="*/ 3 h 1555"/>
                        <a:gd name="T2" fmla="*/ 149 w 293"/>
                        <a:gd name="T3" fmla="*/ 0 h 1555"/>
                        <a:gd name="T4" fmla="*/ 146 w 293"/>
                        <a:gd name="T5" fmla="*/ 1 h 1555"/>
                        <a:gd name="T6" fmla="*/ 144 w 293"/>
                        <a:gd name="T7" fmla="*/ 0 h 1555"/>
                        <a:gd name="T8" fmla="*/ 144 w 293"/>
                        <a:gd name="T9" fmla="*/ 3 h 1555"/>
                        <a:gd name="T10" fmla="*/ 0 w 293"/>
                        <a:gd name="T11" fmla="*/ 365 h 1555"/>
                        <a:gd name="T12" fmla="*/ 17 w 293"/>
                        <a:gd name="T13" fmla="*/ 1555 h 1555"/>
                        <a:gd name="T14" fmla="*/ 144 w 293"/>
                        <a:gd name="T15" fmla="*/ 1555 h 1555"/>
                        <a:gd name="T16" fmla="*/ 149 w 293"/>
                        <a:gd name="T17" fmla="*/ 1555 h 1555"/>
                        <a:gd name="T18" fmla="*/ 276 w 293"/>
                        <a:gd name="T19" fmla="*/ 1555 h 1555"/>
                        <a:gd name="T20" fmla="*/ 293 w 293"/>
                        <a:gd name="T21" fmla="*/ 365 h 1555"/>
                        <a:gd name="T22" fmla="*/ 149 w 293"/>
                        <a:gd name="T23" fmla="*/ 3 h 155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293" h="1555">
                          <a:moveTo>
                            <a:pt x="149" y="3"/>
                          </a:moveTo>
                          <a:cubicBezTo>
                            <a:pt x="149" y="0"/>
                            <a:pt x="149" y="0"/>
                            <a:pt x="149" y="0"/>
                          </a:cubicBezTo>
                          <a:cubicBezTo>
                            <a:pt x="149" y="0"/>
                            <a:pt x="148" y="0"/>
                            <a:pt x="146" y="1"/>
                          </a:cubicBezTo>
                          <a:cubicBezTo>
                            <a:pt x="145" y="0"/>
                            <a:pt x="144" y="0"/>
                            <a:pt x="144" y="0"/>
                          </a:cubicBezTo>
                          <a:cubicBezTo>
                            <a:pt x="144" y="3"/>
                            <a:pt x="144" y="3"/>
                            <a:pt x="144" y="3"/>
                          </a:cubicBezTo>
                          <a:cubicBezTo>
                            <a:pt x="121" y="16"/>
                            <a:pt x="39" y="84"/>
                            <a:pt x="0" y="365"/>
                          </a:cubicBezTo>
                          <a:cubicBezTo>
                            <a:pt x="17" y="1555"/>
                            <a:pt x="17" y="1555"/>
                            <a:pt x="17" y="1555"/>
                          </a:cubicBezTo>
                          <a:cubicBezTo>
                            <a:pt x="144" y="1555"/>
                            <a:pt x="144" y="1555"/>
                            <a:pt x="144" y="1555"/>
                          </a:cubicBezTo>
                          <a:cubicBezTo>
                            <a:pt x="149" y="1555"/>
                            <a:pt x="149" y="1555"/>
                            <a:pt x="149" y="1555"/>
                          </a:cubicBezTo>
                          <a:cubicBezTo>
                            <a:pt x="276" y="1555"/>
                            <a:pt x="276" y="1555"/>
                            <a:pt x="276" y="1555"/>
                          </a:cubicBezTo>
                          <a:cubicBezTo>
                            <a:pt x="293" y="365"/>
                            <a:pt x="293" y="365"/>
                            <a:pt x="293" y="365"/>
                          </a:cubicBezTo>
                          <a:cubicBezTo>
                            <a:pt x="254" y="84"/>
                            <a:pt x="171" y="16"/>
                            <a:pt x="149" y="3"/>
                          </a:cubicBezTo>
                          <a:close/>
                        </a:path>
                      </a:pathLst>
                    </a:custGeom>
                    <a:gradFill flip="none" rotWithShape="1">
                      <a:gsLst>
                        <a:gs pos="49000">
                          <a:sysClr val="window" lastClr="FFFFFF"/>
                        </a:gs>
                        <a:gs pos="0">
                          <a:srgbClr val="826AED">
                            <a:lumMod val="20000"/>
                            <a:lumOff val="80000"/>
                          </a:srgbClr>
                        </a:gs>
                        <a:gs pos="100000">
                          <a:srgbClr val="826AED">
                            <a:lumMod val="20000"/>
                            <a:lumOff val="80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45714" tIns="22857" rIns="45714" bIns="22857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defTabSz="914263"/>
                      <a:endParaRPr lang="en-US" kern="0">
                        <a:solidFill>
                          <a:prstClr val="white"/>
                        </a:solidFill>
                        <a:latin typeface="Calibri" panose="020F0502020204030204"/>
                      </a:endParaRPr>
                    </a:p>
                  </p:txBody>
                </p:sp>
              </p:grpSp>
              <p:sp>
                <p:nvSpPr>
                  <p:cNvPr id="44" name="Oval 7">
                    <a:extLst>
                      <a:ext uri="{FF2B5EF4-FFF2-40B4-BE49-F238E27FC236}">
                        <a16:creationId xmlns:a16="http://schemas.microsoft.com/office/drawing/2014/main" id="{61A1FF46-85F2-154C-F33E-C3DDAAEC88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19729324">
                    <a:off x="8609343" y="6989567"/>
                    <a:ext cx="1241628" cy="637695"/>
                  </a:xfrm>
                  <a:prstGeom prst="ellipse">
                    <a:avLst/>
                  </a:prstGeom>
                  <a:solidFill>
                    <a:srgbClr val="3079A7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>
                    <a:softEdge rad="203200"/>
                  </a:effectLst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rtlCol="0" anchor="ctr"/>
                  <a:lstStyle/>
                  <a:p>
                    <a:pPr algn="ctr" defTabSz="914263"/>
                    <a:endParaRPr lang="ru-UA" kern="0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40" name="Group 39">
                  <a:extLst>
                    <a:ext uri="{FF2B5EF4-FFF2-40B4-BE49-F238E27FC236}">
                      <a16:creationId xmlns:a16="http://schemas.microsoft.com/office/drawing/2014/main" id="{D370B2C4-2F83-C8A5-D5CB-FD6CCA0CCC80}"/>
                    </a:ext>
                  </a:extLst>
                </p:cNvPr>
                <p:cNvGrpSpPr/>
                <p:nvPr/>
              </p:nvGrpSpPr>
              <p:grpSpPr>
                <a:xfrm>
                  <a:off x="11861732" y="4221715"/>
                  <a:ext cx="663707" cy="674862"/>
                  <a:chOff x="15462268" y="4342547"/>
                  <a:chExt cx="1040400" cy="1057886"/>
                </a:xfrm>
              </p:grpSpPr>
              <p:sp>
                <p:nvSpPr>
                  <p:cNvPr id="41" name="Oval 40">
                    <a:extLst>
                      <a:ext uri="{FF2B5EF4-FFF2-40B4-BE49-F238E27FC236}">
                        <a16:creationId xmlns:a16="http://schemas.microsoft.com/office/drawing/2014/main" id="{E56366B9-A2E8-A2E2-7ABD-76DDF7568A8D}"/>
                      </a:ext>
                    </a:extLst>
                  </p:cNvPr>
                  <p:cNvSpPr/>
                  <p:nvPr/>
                </p:nvSpPr>
                <p:spPr>
                  <a:xfrm rot="1544601">
                    <a:off x="15462268" y="4342547"/>
                    <a:ext cx="1040400" cy="1057886"/>
                  </a:xfrm>
                  <a:prstGeom prst="ellipse">
                    <a:avLst/>
                  </a:prstGeom>
                  <a:solidFill>
                    <a:srgbClr val="3079A7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>
                    <a:outerShdw blurRad="190500" sx="102000" sy="102000" algn="ctr" rotWithShape="0">
                      <a:srgbClr val="826AED">
                        <a:alpha val="40000"/>
                      </a:srgbClr>
                    </a:outerShdw>
                  </a:effectLst>
                </p:spPr>
                <p:txBody>
                  <a:bodyPr rtlCol="0" anchor="ctr"/>
                  <a:lstStyle/>
                  <a:p>
                    <a:pPr algn="ctr" defTabSz="914263"/>
                    <a:endParaRPr lang="en-US" kern="0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42" name="Oval 41">
                    <a:extLst>
                      <a:ext uri="{FF2B5EF4-FFF2-40B4-BE49-F238E27FC236}">
                        <a16:creationId xmlns:a16="http://schemas.microsoft.com/office/drawing/2014/main" id="{522ED29F-9D41-A479-5B3B-16AA0CC68025}"/>
                      </a:ext>
                    </a:extLst>
                  </p:cNvPr>
                  <p:cNvSpPr/>
                  <p:nvPr/>
                </p:nvSpPr>
                <p:spPr>
                  <a:xfrm rot="1544601">
                    <a:off x="15610360" y="4470077"/>
                    <a:ext cx="755427" cy="768123"/>
                  </a:xfrm>
                  <a:prstGeom prst="ellipse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>
                    <a:outerShdw blurRad="190500" sx="102000" sy="102000" algn="ctr" rotWithShape="0">
                      <a:srgbClr val="826AED">
                        <a:alpha val="40000"/>
                      </a:srgbClr>
                    </a:outerShdw>
                  </a:effectLst>
                </p:spPr>
                <p:txBody>
                  <a:bodyPr rtlCol="0" anchor="ctr"/>
                  <a:lstStyle/>
                  <a:p>
                    <a:pPr algn="ctr" defTabSz="914263"/>
                    <a:endParaRPr lang="en-US" kern="0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</p:grpSp>
        </p:grpSp>
      </p:grpSp>
      <p:sp>
        <p:nvSpPr>
          <p:cNvPr id="55" name="Text Placeholder 80">
            <a:extLst>
              <a:ext uri="{FF2B5EF4-FFF2-40B4-BE49-F238E27FC236}">
                <a16:creationId xmlns:a16="http://schemas.microsoft.com/office/drawing/2014/main" id="{EF747F6A-AA7B-A989-631A-6E9B90E66D2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105610" y="3502740"/>
            <a:ext cx="1362270" cy="364282"/>
          </a:xfrm>
        </p:spPr>
        <p:txBody>
          <a:bodyPr>
            <a:normAutofit/>
          </a:bodyPr>
          <a:lstStyle>
            <a:lvl1pPr algn="ctr">
              <a:buNone/>
              <a:defRPr sz="1600" b="1">
                <a:latin typeface="Tenorite Bold" panose="00000800000000000000" pitchFamily="2" charset="0"/>
              </a:defRPr>
            </a:lvl1pPr>
            <a:lvl2pPr algn="ctr">
              <a:buNone/>
              <a:defRPr sz="2000" b="1">
                <a:latin typeface="Tenorite Bold" panose="00000800000000000000" pitchFamily="2" charset="0"/>
              </a:defRPr>
            </a:lvl2pPr>
          </a:lstStyle>
          <a:p>
            <a:pPr lvl="0"/>
            <a:r>
              <a:rPr lang="en-US"/>
              <a:t>Text here </a:t>
            </a:r>
          </a:p>
          <a:p>
            <a:pPr lvl="1"/>
            <a:endParaRPr lang="en-US"/>
          </a:p>
        </p:txBody>
      </p:sp>
      <p:sp>
        <p:nvSpPr>
          <p:cNvPr id="56" name="Text Placeholder 89">
            <a:extLst>
              <a:ext uri="{FF2B5EF4-FFF2-40B4-BE49-F238E27FC236}">
                <a16:creationId xmlns:a16="http://schemas.microsoft.com/office/drawing/2014/main" id="{42A413CA-9076-EF3D-0A09-96381767EA4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604512" y="4508598"/>
            <a:ext cx="2341820" cy="1269901"/>
          </a:xfrm>
        </p:spPr>
        <p:txBody>
          <a:bodyPr>
            <a:normAutofit/>
          </a:bodyPr>
          <a:lstStyle>
            <a:lvl1pPr algn="ctr">
              <a:buNone/>
              <a:defRPr sz="1400"/>
            </a:lvl1pPr>
            <a:lvl2pPr algn="ctr">
              <a:buNone/>
              <a:defRPr sz="14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7" name="Text Placeholder 80">
            <a:extLst>
              <a:ext uri="{FF2B5EF4-FFF2-40B4-BE49-F238E27FC236}">
                <a16:creationId xmlns:a16="http://schemas.microsoft.com/office/drawing/2014/main" id="{125B5DE1-9A3E-6F4D-953F-2B9A5112820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569410" y="3502740"/>
            <a:ext cx="1362270" cy="364282"/>
          </a:xfrm>
        </p:spPr>
        <p:txBody>
          <a:bodyPr>
            <a:normAutofit/>
          </a:bodyPr>
          <a:lstStyle>
            <a:lvl1pPr algn="ctr">
              <a:buNone/>
              <a:defRPr sz="1600" b="1">
                <a:latin typeface="Tenorite Bold" panose="00000800000000000000" pitchFamily="2" charset="0"/>
              </a:defRPr>
            </a:lvl1pPr>
            <a:lvl2pPr algn="ctr">
              <a:buNone/>
              <a:defRPr sz="2000" b="1">
                <a:latin typeface="Tenorite Bold" panose="00000800000000000000" pitchFamily="2" charset="0"/>
              </a:defRPr>
            </a:lvl2pPr>
          </a:lstStyle>
          <a:p>
            <a:pPr lvl="0"/>
            <a:r>
              <a:rPr lang="en-US"/>
              <a:t>Text here </a:t>
            </a:r>
          </a:p>
          <a:p>
            <a:pPr lvl="1"/>
            <a:endParaRPr lang="en-US"/>
          </a:p>
        </p:txBody>
      </p:sp>
      <p:sp>
        <p:nvSpPr>
          <p:cNvPr id="58" name="Text Placeholder 89">
            <a:extLst>
              <a:ext uri="{FF2B5EF4-FFF2-40B4-BE49-F238E27FC236}">
                <a16:creationId xmlns:a16="http://schemas.microsoft.com/office/drawing/2014/main" id="{9F40A072-22E3-42F9-024F-4CC97CAF65F9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4068312" y="4508598"/>
            <a:ext cx="2341820" cy="1269901"/>
          </a:xfrm>
        </p:spPr>
        <p:txBody>
          <a:bodyPr>
            <a:normAutofit/>
          </a:bodyPr>
          <a:lstStyle>
            <a:lvl1pPr algn="ctr">
              <a:buNone/>
              <a:defRPr sz="1400"/>
            </a:lvl1pPr>
            <a:lvl2pPr algn="ctr">
              <a:buNone/>
              <a:defRPr sz="14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9" name="Text Placeholder 80">
            <a:extLst>
              <a:ext uri="{FF2B5EF4-FFF2-40B4-BE49-F238E27FC236}">
                <a16:creationId xmlns:a16="http://schemas.microsoft.com/office/drawing/2014/main" id="{D6458672-ECA6-FDA5-0FEC-FD94EFBBF80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033210" y="3502740"/>
            <a:ext cx="1362270" cy="364282"/>
          </a:xfrm>
        </p:spPr>
        <p:txBody>
          <a:bodyPr>
            <a:normAutofit/>
          </a:bodyPr>
          <a:lstStyle>
            <a:lvl1pPr algn="ctr">
              <a:buNone/>
              <a:defRPr sz="1600" b="1">
                <a:latin typeface="Tenorite Bold" panose="00000800000000000000" pitchFamily="2" charset="0"/>
              </a:defRPr>
            </a:lvl1pPr>
            <a:lvl2pPr algn="ctr">
              <a:buNone/>
              <a:defRPr sz="2000" b="1">
                <a:latin typeface="Tenorite Bold" panose="00000800000000000000" pitchFamily="2" charset="0"/>
              </a:defRPr>
            </a:lvl2pPr>
          </a:lstStyle>
          <a:p>
            <a:pPr lvl="0"/>
            <a:r>
              <a:rPr lang="en-US"/>
              <a:t>Text here </a:t>
            </a:r>
          </a:p>
          <a:p>
            <a:pPr lvl="1"/>
            <a:endParaRPr lang="en-US"/>
          </a:p>
        </p:txBody>
      </p:sp>
      <p:sp>
        <p:nvSpPr>
          <p:cNvPr id="60" name="Text Placeholder 89">
            <a:extLst>
              <a:ext uri="{FF2B5EF4-FFF2-40B4-BE49-F238E27FC236}">
                <a16:creationId xmlns:a16="http://schemas.microsoft.com/office/drawing/2014/main" id="{B645EE53-12DD-CFC2-ADD3-456082C013F7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6532112" y="4508598"/>
            <a:ext cx="2341820" cy="1269901"/>
          </a:xfrm>
        </p:spPr>
        <p:txBody>
          <a:bodyPr>
            <a:normAutofit/>
          </a:bodyPr>
          <a:lstStyle>
            <a:lvl1pPr algn="ctr">
              <a:buNone/>
              <a:defRPr sz="1400"/>
            </a:lvl1pPr>
            <a:lvl2pPr algn="ctr">
              <a:buNone/>
              <a:defRPr sz="14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F324D5BA-F8D4-9FFE-2E34-0D5FBE9AA8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82540"/>
          </a:xfrm>
        </p:spPr>
        <p:txBody>
          <a:bodyPr anchor="b"/>
          <a:lstStyle/>
          <a:p>
            <a:r>
              <a:rPr lang="en-US"/>
              <a:t>Infographic Title Here</a:t>
            </a:r>
          </a:p>
        </p:txBody>
      </p:sp>
      <p:pic>
        <p:nvPicPr>
          <p:cNvPr id="2" name="Picture 1" descr="A white logo with a black background&#10;&#10;AI-generated content may be incorrect.">
            <a:extLst>
              <a:ext uri="{FF2B5EF4-FFF2-40B4-BE49-F238E27FC236}">
                <a16:creationId xmlns:a16="http://schemas.microsoft.com/office/drawing/2014/main" id="{11B11454-20D8-2C42-163A-9AA74D2B3A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339" b="33231"/>
          <a:stretch/>
        </p:blipFill>
        <p:spPr>
          <a:xfrm>
            <a:off x="5897660" y="1509340"/>
            <a:ext cx="6294340" cy="5348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563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graphic 4 point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itle 1">
            <a:extLst>
              <a:ext uri="{FF2B5EF4-FFF2-40B4-BE49-F238E27FC236}">
                <a16:creationId xmlns:a16="http://schemas.microsoft.com/office/drawing/2014/main" id="{63A89C59-03F4-DA2B-0727-E5260896E9BD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838200" y="365126"/>
            <a:ext cx="10515600" cy="782540"/>
          </a:xfrm>
        </p:spPr>
        <p:txBody>
          <a:bodyPr anchor="b"/>
          <a:lstStyle/>
          <a:p>
            <a:r>
              <a:rPr lang="en-US"/>
              <a:t>Infographic Title Here</a:t>
            </a:r>
          </a:p>
        </p:txBody>
      </p:sp>
      <p:sp>
        <p:nvSpPr>
          <p:cNvPr id="52" name="Text Placeholder 80">
            <a:extLst>
              <a:ext uri="{FF2B5EF4-FFF2-40B4-BE49-F238E27FC236}">
                <a16:creationId xmlns:a16="http://schemas.microsoft.com/office/drawing/2014/main" id="{66C6CE7E-CA68-7167-679C-53D1BBA58F80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2682813" y="2452526"/>
            <a:ext cx="1362270" cy="364282"/>
          </a:xfrm>
        </p:spPr>
        <p:txBody>
          <a:bodyPr>
            <a:normAutofit/>
          </a:bodyPr>
          <a:lstStyle>
            <a:lvl1pPr algn="r">
              <a:buNone/>
              <a:defRPr sz="1600" b="1">
                <a:latin typeface="Tenorite Bold" panose="00000800000000000000" pitchFamily="2" charset="0"/>
              </a:defRPr>
            </a:lvl1pPr>
            <a:lvl2pPr algn="r">
              <a:buNone/>
              <a:defRPr sz="2000" b="1">
                <a:latin typeface="Tenorite Bold" panose="00000800000000000000" pitchFamily="2" charset="0"/>
              </a:defRPr>
            </a:lvl2pPr>
          </a:lstStyle>
          <a:p>
            <a:pPr lvl="0"/>
            <a:r>
              <a:rPr lang="en-US"/>
              <a:t>Text here </a:t>
            </a:r>
          </a:p>
          <a:p>
            <a:pPr lvl="1"/>
            <a:endParaRPr lang="en-US"/>
          </a:p>
        </p:txBody>
      </p:sp>
      <p:sp>
        <p:nvSpPr>
          <p:cNvPr id="54" name="Text Placeholder 80">
            <a:extLst>
              <a:ext uri="{FF2B5EF4-FFF2-40B4-BE49-F238E27FC236}">
                <a16:creationId xmlns:a16="http://schemas.microsoft.com/office/drawing/2014/main" id="{91E33F5C-BF4A-0554-AC73-C60287701927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7957716" y="2499698"/>
            <a:ext cx="1362270" cy="364282"/>
          </a:xfrm>
        </p:spPr>
        <p:txBody>
          <a:bodyPr>
            <a:normAutofit/>
          </a:bodyPr>
          <a:lstStyle>
            <a:lvl1pPr algn="l">
              <a:buNone/>
              <a:defRPr sz="1600" b="1">
                <a:latin typeface="Tenorite Bold" panose="00000800000000000000" pitchFamily="2" charset="0"/>
              </a:defRPr>
            </a:lvl1pPr>
            <a:lvl2pPr algn="l">
              <a:buNone/>
              <a:defRPr sz="2000" b="1">
                <a:latin typeface="Tenorite Bold" panose="00000800000000000000" pitchFamily="2" charset="0"/>
              </a:defRPr>
            </a:lvl2pPr>
          </a:lstStyle>
          <a:p>
            <a:pPr lvl="0"/>
            <a:r>
              <a:rPr lang="en-US"/>
              <a:t>Text here </a:t>
            </a:r>
          </a:p>
          <a:p>
            <a:pPr lvl="1"/>
            <a:endParaRPr lang="en-US"/>
          </a:p>
        </p:txBody>
      </p:sp>
      <p:sp>
        <p:nvSpPr>
          <p:cNvPr id="55" name="Text Placeholder 89">
            <a:extLst>
              <a:ext uri="{FF2B5EF4-FFF2-40B4-BE49-F238E27FC236}">
                <a16:creationId xmlns:a16="http://schemas.microsoft.com/office/drawing/2014/main" id="{10F2ED9A-45A6-E317-3EF0-4B9C6F146E56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712592" y="3041099"/>
            <a:ext cx="2341820" cy="609243"/>
          </a:xfrm>
        </p:spPr>
        <p:txBody>
          <a:bodyPr>
            <a:normAutofit/>
          </a:bodyPr>
          <a:lstStyle>
            <a:lvl1pPr>
              <a:buNone/>
              <a:defRPr sz="1400"/>
            </a:lvl1pPr>
            <a:lvl2pPr>
              <a:buNone/>
              <a:defRPr sz="14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8" name="Text Placeholder 89">
            <a:extLst>
              <a:ext uri="{FF2B5EF4-FFF2-40B4-BE49-F238E27FC236}">
                <a16:creationId xmlns:a16="http://schemas.microsoft.com/office/drawing/2014/main" id="{465CF028-BB7B-0F19-A650-10423AECE096}"/>
              </a:ext>
            </a:extLst>
          </p:cNvPr>
          <p:cNvSpPr>
            <a:spLocks noGrp="1"/>
          </p:cNvSpPr>
          <p:nvPr userDrawn="1">
            <p:ph type="body" sz="quarter" idx="23"/>
          </p:nvPr>
        </p:nvSpPr>
        <p:spPr>
          <a:xfrm>
            <a:off x="7948549" y="3022956"/>
            <a:ext cx="2341820" cy="609243"/>
          </a:xfrm>
        </p:spPr>
        <p:txBody>
          <a:bodyPr>
            <a:normAutofit/>
          </a:bodyPr>
          <a:lstStyle>
            <a:lvl1pPr>
              <a:buNone/>
              <a:defRPr sz="1400"/>
            </a:lvl1pPr>
            <a:lvl2pPr>
              <a:buNone/>
              <a:defRPr sz="14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9" name="Text Placeholder 80">
            <a:extLst>
              <a:ext uri="{FF2B5EF4-FFF2-40B4-BE49-F238E27FC236}">
                <a16:creationId xmlns:a16="http://schemas.microsoft.com/office/drawing/2014/main" id="{13CA1A21-CC4E-2DED-3AAA-AFA90C9DCD9B}"/>
              </a:ext>
            </a:extLst>
          </p:cNvPr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7951496" y="4078905"/>
            <a:ext cx="1362270" cy="364282"/>
          </a:xfrm>
        </p:spPr>
        <p:txBody>
          <a:bodyPr>
            <a:normAutofit/>
          </a:bodyPr>
          <a:lstStyle>
            <a:lvl1pPr algn="l">
              <a:buNone/>
              <a:defRPr sz="1600" b="1">
                <a:latin typeface="Tenorite Bold" panose="00000800000000000000" pitchFamily="2" charset="0"/>
              </a:defRPr>
            </a:lvl1pPr>
            <a:lvl2pPr algn="l">
              <a:buNone/>
              <a:defRPr sz="2000" b="1">
                <a:latin typeface="Tenorite Bold" panose="00000800000000000000" pitchFamily="2" charset="0"/>
              </a:defRPr>
            </a:lvl2pPr>
          </a:lstStyle>
          <a:p>
            <a:pPr lvl="0"/>
            <a:r>
              <a:rPr lang="en-US"/>
              <a:t>Text here </a:t>
            </a:r>
          </a:p>
          <a:p>
            <a:pPr lvl="1"/>
            <a:endParaRPr lang="en-US"/>
          </a:p>
        </p:txBody>
      </p:sp>
      <p:sp>
        <p:nvSpPr>
          <p:cNvPr id="65" name="Text Placeholder 89">
            <a:extLst>
              <a:ext uri="{FF2B5EF4-FFF2-40B4-BE49-F238E27FC236}">
                <a16:creationId xmlns:a16="http://schemas.microsoft.com/office/drawing/2014/main" id="{96E3A005-9230-8BF3-7EBB-F7BBB2D5D4BD}"/>
              </a:ext>
            </a:extLst>
          </p:cNvPr>
          <p:cNvSpPr>
            <a:spLocks noGrp="1"/>
          </p:cNvSpPr>
          <p:nvPr userDrawn="1">
            <p:ph type="body" sz="quarter" idx="25"/>
          </p:nvPr>
        </p:nvSpPr>
        <p:spPr>
          <a:xfrm>
            <a:off x="7942329" y="4602163"/>
            <a:ext cx="2341820" cy="609243"/>
          </a:xfrm>
        </p:spPr>
        <p:txBody>
          <a:bodyPr>
            <a:normAutofit/>
          </a:bodyPr>
          <a:lstStyle>
            <a:lvl1pPr>
              <a:buNone/>
              <a:defRPr sz="1400"/>
            </a:lvl1pPr>
            <a:lvl2pPr>
              <a:buNone/>
              <a:defRPr sz="14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7" name="Text Placeholder 80">
            <a:extLst>
              <a:ext uri="{FF2B5EF4-FFF2-40B4-BE49-F238E27FC236}">
                <a16:creationId xmlns:a16="http://schemas.microsoft.com/office/drawing/2014/main" id="{42D223A4-4699-9FF0-08BE-CB3F4EBCBEE1}"/>
              </a:ext>
            </a:extLst>
          </p:cNvPr>
          <p:cNvSpPr>
            <a:spLocks noGrp="1"/>
          </p:cNvSpPr>
          <p:nvPr userDrawn="1">
            <p:ph type="body" sz="quarter" idx="26" hasCustomPrompt="1"/>
          </p:nvPr>
        </p:nvSpPr>
        <p:spPr>
          <a:xfrm>
            <a:off x="2701477" y="4094455"/>
            <a:ext cx="1362270" cy="364282"/>
          </a:xfrm>
        </p:spPr>
        <p:txBody>
          <a:bodyPr>
            <a:normAutofit/>
          </a:bodyPr>
          <a:lstStyle>
            <a:lvl1pPr algn="r">
              <a:buNone/>
              <a:defRPr sz="1600" b="1">
                <a:latin typeface="Tenorite Bold" panose="00000800000000000000" pitchFamily="2" charset="0"/>
              </a:defRPr>
            </a:lvl1pPr>
            <a:lvl2pPr algn="r">
              <a:buNone/>
              <a:defRPr sz="2000" b="1">
                <a:latin typeface="Tenorite Bold" panose="00000800000000000000" pitchFamily="2" charset="0"/>
              </a:defRPr>
            </a:lvl2pPr>
          </a:lstStyle>
          <a:p>
            <a:pPr lvl="0"/>
            <a:r>
              <a:rPr lang="en-US"/>
              <a:t>Text here </a:t>
            </a:r>
          </a:p>
          <a:p>
            <a:pPr lvl="1"/>
            <a:endParaRPr lang="en-US"/>
          </a:p>
        </p:txBody>
      </p:sp>
      <p:sp>
        <p:nvSpPr>
          <p:cNvPr id="88" name="Text Placeholder 89">
            <a:extLst>
              <a:ext uri="{FF2B5EF4-FFF2-40B4-BE49-F238E27FC236}">
                <a16:creationId xmlns:a16="http://schemas.microsoft.com/office/drawing/2014/main" id="{32858D10-5F39-4DBC-4845-5BF720A48E88}"/>
              </a:ext>
            </a:extLst>
          </p:cNvPr>
          <p:cNvSpPr>
            <a:spLocks noGrp="1"/>
          </p:cNvSpPr>
          <p:nvPr userDrawn="1">
            <p:ph type="body" sz="quarter" idx="27"/>
          </p:nvPr>
        </p:nvSpPr>
        <p:spPr>
          <a:xfrm>
            <a:off x="1731256" y="4683028"/>
            <a:ext cx="2341820" cy="609243"/>
          </a:xfrm>
        </p:spPr>
        <p:txBody>
          <a:bodyPr>
            <a:normAutofit/>
          </a:bodyPr>
          <a:lstStyle>
            <a:lvl1pPr>
              <a:buNone/>
              <a:defRPr sz="1400"/>
            </a:lvl1pPr>
            <a:lvl2pPr>
              <a:buNone/>
              <a:defRPr sz="14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805734B7-AD2E-D591-E9CB-9CC92DBA3E0C}"/>
              </a:ext>
            </a:extLst>
          </p:cNvPr>
          <p:cNvSpPr/>
          <p:nvPr userDrawn="1"/>
        </p:nvSpPr>
        <p:spPr>
          <a:xfrm>
            <a:off x="4481285" y="2080744"/>
            <a:ext cx="3171412" cy="3171412"/>
          </a:xfrm>
          <a:prstGeom prst="ellipse">
            <a:avLst/>
          </a:prstGeom>
          <a:noFill/>
          <a:ln w="12700" cap="flat" cmpd="sng" algn="ctr">
            <a:solidFill>
              <a:sysClr val="window" lastClr="FFFFFF">
                <a:lumMod val="75000"/>
              </a:sysClr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2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9" name="Oval 148">
            <a:extLst>
              <a:ext uri="{FF2B5EF4-FFF2-40B4-BE49-F238E27FC236}">
                <a16:creationId xmlns:a16="http://schemas.microsoft.com/office/drawing/2014/main" id="{BECA3E80-F1B9-6041-35BA-E7BA8CE58879}"/>
              </a:ext>
            </a:extLst>
          </p:cNvPr>
          <p:cNvSpPr/>
          <p:nvPr userDrawn="1"/>
        </p:nvSpPr>
        <p:spPr>
          <a:xfrm>
            <a:off x="7174674" y="2521437"/>
            <a:ext cx="585079" cy="585079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>
            <a:outerShdw blurRad="571500" dist="723900" dir="2700000" algn="tl" rotWithShape="0">
              <a:sysClr val="windowText" lastClr="000000">
                <a:alpha val="32000"/>
              </a:sysClr>
            </a:outerShdw>
          </a:effectLst>
        </p:spPr>
        <p:txBody>
          <a:bodyPr rtlCol="0" anchor="ctr"/>
          <a:lstStyle/>
          <a:p>
            <a:pPr marL="0" marR="0" lvl="0" indent="0" algn="ctr" defTabSz="9142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0" name="Oval 149">
            <a:extLst>
              <a:ext uri="{FF2B5EF4-FFF2-40B4-BE49-F238E27FC236}">
                <a16:creationId xmlns:a16="http://schemas.microsoft.com/office/drawing/2014/main" id="{B0B268DC-038B-D37B-166D-1F469D794BEF}"/>
              </a:ext>
            </a:extLst>
          </p:cNvPr>
          <p:cNvSpPr/>
          <p:nvPr userDrawn="1"/>
        </p:nvSpPr>
        <p:spPr>
          <a:xfrm>
            <a:off x="4368602" y="2572237"/>
            <a:ext cx="585079" cy="585079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>
            <a:outerShdw blurRad="571500" dist="723900" dir="2700000" algn="tl" rotWithShape="0">
              <a:sysClr val="windowText" lastClr="000000">
                <a:alpha val="32000"/>
              </a:sysClr>
            </a:outerShdw>
          </a:effectLst>
        </p:spPr>
        <p:txBody>
          <a:bodyPr rtlCol="0" anchor="ctr"/>
          <a:lstStyle/>
          <a:p>
            <a:pPr marL="0" marR="0" lvl="0" indent="0" algn="ctr" defTabSz="9142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1" name="Oval 150">
            <a:extLst>
              <a:ext uri="{FF2B5EF4-FFF2-40B4-BE49-F238E27FC236}">
                <a16:creationId xmlns:a16="http://schemas.microsoft.com/office/drawing/2014/main" id="{0DB0B661-7D2A-96E5-B840-A3E9C5BC9716}"/>
              </a:ext>
            </a:extLst>
          </p:cNvPr>
          <p:cNvSpPr/>
          <p:nvPr userDrawn="1"/>
        </p:nvSpPr>
        <p:spPr>
          <a:xfrm>
            <a:off x="7225474" y="3956537"/>
            <a:ext cx="585079" cy="585079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>
            <a:outerShdw blurRad="571500" dist="723900" dir="2700000" algn="tl" rotWithShape="0">
              <a:sysClr val="windowText" lastClr="000000">
                <a:alpha val="32000"/>
              </a:sysClr>
            </a:outerShdw>
          </a:effectLst>
        </p:spPr>
        <p:txBody>
          <a:bodyPr rtlCol="0" anchor="ctr"/>
          <a:lstStyle/>
          <a:p>
            <a:pPr marL="0" marR="0" lvl="0" indent="0" algn="ctr" defTabSz="9142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2" name="Oval 151">
            <a:extLst>
              <a:ext uri="{FF2B5EF4-FFF2-40B4-BE49-F238E27FC236}">
                <a16:creationId xmlns:a16="http://schemas.microsoft.com/office/drawing/2014/main" id="{70C0EDBC-BB3F-E70C-86AE-ACA3A4809770}"/>
              </a:ext>
            </a:extLst>
          </p:cNvPr>
          <p:cNvSpPr/>
          <p:nvPr userDrawn="1"/>
        </p:nvSpPr>
        <p:spPr>
          <a:xfrm>
            <a:off x="4254302" y="3981937"/>
            <a:ext cx="585079" cy="585079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>
            <a:outerShdw blurRad="571500" dist="723900" dir="2700000" algn="tl" rotWithShape="0">
              <a:sysClr val="windowText" lastClr="000000">
                <a:alpha val="32000"/>
              </a:sysClr>
            </a:outerShdw>
          </a:effectLst>
        </p:spPr>
        <p:txBody>
          <a:bodyPr rtlCol="0" anchor="ctr"/>
          <a:lstStyle/>
          <a:p>
            <a:pPr marL="0" marR="0" lvl="0" indent="0" algn="ctr" defTabSz="9142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384965BC-E77D-DA62-8663-275FE6BF618C}"/>
              </a:ext>
            </a:extLst>
          </p:cNvPr>
          <p:cNvGrpSpPr/>
          <p:nvPr userDrawn="1"/>
        </p:nvGrpSpPr>
        <p:grpSpPr>
          <a:xfrm>
            <a:off x="4774368" y="2674472"/>
            <a:ext cx="2683192" cy="3315013"/>
            <a:chOff x="9502088" y="2781349"/>
            <a:chExt cx="5367083" cy="6630889"/>
          </a:xfrm>
        </p:grpSpPr>
        <p:grpSp>
          <p:nvGrpSpPr>
            <p:cNvPr id="212" name="Group 211">
              <a:extLst>
                <a:ext uri="{FF2B5EF4-FFF2-40B4-BE49-F238E27FC236}">
                  <a16:creationId xmlns:a16="http://schemas.microsoft.com/office/drawing/2014/main" id="{EC9B87A3-B11A-3668-FEB5-57F98F99A2C7}"/>
                </a:ext>
              </a:extLst>
            </p:cNvPr>
            <p:cNvGrpSpPr/>
            <p:nvPr/>
          </p:nvGrpSpPr>
          <p:grpSpPr>
            <a:xfrm rot="18341947">
              <a:off x="8870185" y="3413252"/>
              <a:ext cx="6630889" cy="5367083"/>
              <a:chOff x="7061791" y="4549913"/>
              <a:chExt cx="5691591" cy="4606809"/>
            </a:xfrm>
          </p:grpSpPr>
          <p:grpSp>
            <p:nvGrpSpPr>
              <p:cNvPr id="216" name="Group 215">
                <a:extLst>
                  <a:ext uri="{FF2B5EF4-FFF2-40B4-BE49-F238E27FC236}">
                    <a16:creationId xmlns:a16="http://schemas.microsoft.com/office/drawing/2014/main" id="{2CC7A556-4A35-49AF-2BE8-8211EB7E54CC}"/>
                  </a:ext>
                </a:extLst>
              </p:cNvPr>
              <p:cNvGrpSpPr/>
              <p:nvPr/>
            </p:nvGrpSpPr>
            <p:grpSpPr>
              <a:xfrm rot="3271512">
                <a:off x="7604182" y="4007522"/>
                <a:ext cx="4606809" cy="5691591"/>
                <a:chOff x="10080741" y="4826674"/>
                <a:chExt cx="4606809" cy="5691591"/>
              </a:xfrm>
              <a:effectLst>
                <a:outerShdw blurRad="495300" dist="76200" dir="2700000" algn="tl" rotWithShape="0">
                  <a:prstClr val="black">
                    <a:alpha val="14000"/>
                  </a:prstClr>
                </a:outerShdw>
              </a:effectLst>
            </p:grpSpPr>
            <p:sp>
              <p:nvSpPr>
                <p:cNvPr id="218" name="Freeform 17">
                  <a:extLst>
                    <a:ext uri="{FF2B5EF4-FFF2-40B4-BE49-F238E27FC236}">
                      <a16:creationId xmlns:a16="http://schemas.microsoft.com/office/drawing/2014/main" id="{CC4FDABE-DF6D-DD0E-503F-3B74D747333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139666" y="6009149"/>
                  <a:ext cx="2484511" cy="1925773"/>
                </a:xfrm>
                <a:custGeom>
                  <a:avLst/>
                  <a:gdLst>
                    <a:gd name="T0" fmla="*/ 813 w 876"/>
                    <a:gd name="T1" fmla="*/ 662 h 961"/>
                    <a:gd name="T2" fmla="*/ 626 w 876"/>
                    <a:gd name="T3" fmla="*/ 449 h 961"/>
                    <a:gd name="T4" fmla="*/ 438 w 876"/>
                    <a:gd name="T5" fmla="*/ 0 h 961"/>
                    <a:gd name="T6" fmla="*/ 250 w 876"/>
                    <a:gd name="T7" fmla="*/ 449 h 961"/>
                    <a:gd name="T8" fmla="*/ 62 w 876"/>
                    <a:gd name="T9" fmla="*/ 662 h 961"/>
                    <a:gd name="T10" fmla="*/ 10 w 876"/>
                    <a:gd name="T11" fmla="*/ 849 h 961"/>
                    <a:gd name="T12" fmla="*/ 438 w 876"/>
                    <a:gd name="T13" fmla="*/ 961 h 961"/>
                    <a:gd name="T14" fmla="*/ 866 w 876"/>
                    <a:gd name="T15" fmla="*/ 849 h 961"/>
                    <a:gd name="T16" fmla="*/ 813 w 876"/>
                    <a:gd name="T17" fmla="*/ 662 h 9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76" h="961">
                      <a:moveTo>
                        <a:pt x="813" y="662"/>
                      </a:moveTo>
                      <a:cubicBezTo>
                        <a:pt x="720" y="592"/>
                        <a:pt x="626" y="449"/>
                        <a:pt x="626" y="449"/>
                      </a:cubicBezTo>
                      <a:cubicBezTo>
                        <a:pt x="566" y="390"/>
                        <a:pt x="438" y="0"/>
                        <a:pt x="438" y="0"/>
                      </a:cubicBezTo>
                      <a:cubicBezTo>
                        <a:pt x="438" y="0"/>
                        <a:pt x="309" y="390"/>
                        <a:pt x="250" y="449"/>
                      </a:cubicBezTo>
                      <a:cubicBezTo>
                        <a:pt x="250" y="449"/>
                        <a:pt x="156" y="592"/>
                        <a:pt x="62" y="662"/>
                      </a:cubicBezTo>
                      <a:cubicBezTo>
                        <a:pt x="62" y="662"/>
                        <a:pt x="0" y="749"/>
                        <a:pt x="10" y="849"/>
                      </a:cubicBezTo>
                      <a:cubicBezTo>
                        <a:pt x="10" y="849"/>
                        <a:pt x="403" y="839"/>
                        <a:pt x="438" y="961"/>
                      </a:cubicBezTo>
                      <a:cubicBezTo>
                        <a:pt x="473" y="839"/>
                        <a:pt x="866" y="849"/>
                        <a:pt x="866" y="849"/>
                      </a:cubicBezTo>
                      <a:cubicBezTo>
                        <a:pt x="876" y="749"/>
                        <a:pt x="813" y="662"/>
                        <a:pt x="813" y="662"/>
                      </a:cubicBezTo>
                      <a:close/>
                    </a:path>
                  </a:pathLst>
                </a:custGeom>
                <a:solidFill>
                  <a:srgbClr val="3079A7"/>
                </a:solidFill>
                <a:ln>
                  <a:noFill/>
                </a:ln>
                <a:effectLst>
                  <a:outerShdw blurRad="393700" sx="102000" sy="102000" algn="ctr" rotWithShape="0">
                    <a:prstClr val="black">
                      <a:alpha val="18000"/>
                    </a:prstClr>
                  </a:outerShdw>
                </a:effectLst>
              </p:spPr>
              <p:txBody>
                <a:bodyPr vert="horz" wrap="square" lIns="45714" tIns="22857" rIns="45714" bIns="22857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63"/>
                  <a:endParaRPr lang="en-US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19" name="Rounded Rectangle 123">
                  <a:extLst>
                    <a:ext uri="{FF2B5EF4-FFF2-40B4-BE49-F238E27FC236}">
                      <a16:creationId xmlns:a16="http://schemas.microsoft.com/office/drawing/2014/main" id="{DEF4FF61-9C60-B28F-0FC7-13E95166CDBB}"/>
                    </a:ext>
                  </a:extLst>
                </p:cNvPr>
                <p:cNvSpPr/>
                <p:nvPr/>
              </p:nvSpPr>
              <p:spPr>
                <a:xfrm>
                  <a:off x="12021318" y="10292108"/>
                  <a:ext cx="725655" cy="226157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65A60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263"/>
                  <a:endParaRPr lang="en-US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20" name="Freeform 17">
                  <a:extLst>
                    <a:ext uri="{FF2B5EF4-FFF2-40B4-BE49-F238E27FC236}">
                      <a16:creationId xmlns:a16="http://schemas.microsoft.com/office/drawing/2014/main" id="{0BAD95FE-7AB6-4391-BFC9-83667355611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080741" y="6827428"/>
                  <a:ext cx="4606809" cy="3570790"/>
                </a:xfrm>
                <a:custGeom>
                  <a:avLst/>
                  <a:gdLst>
                    <a:gd name="T0" fmla="*/ 813 w 876"/>
                    <a:gd name="T1" fmla="*/ 662 h 961"/>
                    <a:gd name="T2" fmla="*/ 626 w 876"/>
                    <a:gd name="T3" fmla="*/ 449 h 961"/>
                    <a:gd name="T4" fmla="*/ 438 w 876"/>
                    <a:gd name="T5" fmla="*/ 0 h 961"/>
                    <a:gd name="T6" fmla="*/ 250 w 876"/>
                    <a:gd name="T7" fmla="*/ 449 h 961"/>
                    <a:gd name="T8" fmla="*/ 62 w 876"/>
                    <a:gd name="T9" fmla="*/ 662 h 961"/>
                    <a:gd name="T10" fmla="*/ 10 w 876"/>
                    <a:gd name="T11" fmla="*/ 849 h 961"/>
                    <a:gd name="T12" fmla="*/ 438 w 876"/>
                    <a:gd name="T13" fmla="*/ 961 h 961"/>
                    <a:gd name="T14" fmla="*/ 866 w 876"/>
                    <a:gd name="T15" fmla="*/ 849 h 961"/>
                    <a:gd name="T16" fmla="*/ 813 w 876"/>
                    <a:gd name="T17" fmla="*/ 662 h 9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76" h="961">
                      <a:moveTo>
                        <a:pt x="813" y="662"/>
                      </a:moveTo>
                      <a:cubicBezTo>
                        <a:pt x="720" y="592"/>
                        <a:pt x="626" y="449"/>
                        <a:pt x="626" y="449"/>
                      </a:cubicBezTo>
                      <a:cubicBezTo>
                        <a:pt x="566" y="390"/>
                        <a:pt x="438" y="0"/>
                        <a:pt x="438" y="0"/>
                      </a:cubicBezTo>
                      <a:cubicBezTo>
                        <a:pt x="438" y="0"/>
                        <a:pt x="309" y="390"/>
                        <a:pt x="250" y="449"/>
                      </a:cubicBezTo>
                      <a:cubicBezTo>
                        <a:pt x="250" y="449"/>
                        <a:pt x="156" y="592"/>
                        <a:pt x="62" y="662"/>
                      </a:cubicBezTo>
                      <a:cubicBezTo>
                        <a:pt x="62" y="662"/>
                        <a:pt x="0" y="749"/>
                        <a:pt x="10" y="849"/>
                      </a:cubicBezTo>
                      <a:cubicBezTo>
                        <a:pt x="10" y="849"/>
                        <a:pt x="403" y="839"/>
                        <a:pt x="438" y="961"/>
                      </a:cubicBezTo>
                      <a:cubicBezTo>
                        <a:pt x="473" y="839"/>
                        <a:pt x="866" y="849"/>
                        <a:pt x="866" y="849"/>
                      </a:cubicBezTo>
                      <a:cubicBezTo>
                        <a:pt x="876" y="749"/>
                        <a:pt x="813" y="662"/>
                        <a:pt x="813" y="662"/>
                      </a:cubicBezTo>
                      <a:close/>
                    </a:path>
                  </a:pathLst>
                </a:custGeom>
                <a:solidFill>
                  <a:srgbClr val="3079A7"/>
                </a:solidFill>
                <a:ln>
                  <a:noFill/>
                </a:ln>
                <a:effectLst>
                  <a:outerShdw blurRad="393700" sx="102000" sy="102000" algn="ctr" rotWithShape="0">
                    <a:prstClr val="black">
                      <a:alpha val="18000"/>
                    </a:prstClr>
                  </a:outerShdw>
                </a:effectLst>
              </p:spPr>
              <p:txBody>
                <a:bodyPr vert="horz" wrap="square" lIns="45714" tIns="22857" rIns="45714" bIns="22857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63"/>
                  <a:endParaRPr lang="en-US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21" name="Freeform 5">
                  <a:extLst>
                    <a:ext uri="{FF2B5EF4-FFF2-40B4-BE49-F238E27FC236}">
                      <a16:creationId xmlns:a16="http://schemas.microsoft.com/office/drawing/2014/main" id="{CD9027BD-19AA-C0DA-CF0C-65831694830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846443" y="4826674"/>
                  <a:ext cx="1075405" cy="5523470"/>
                </a:xfrm>
                <a:custGeom>
                  <a:avLst/>
                  <a:gdLst>
                    <a:gd name="T0" fmla="*/ 149 w 293"/>
                    <a:gd name="T1" fmla="*/ 3 h 1555"/>
                    <a:gd name="T2" fmla="*/ 149 w 293"/>
                    <a:gd name="T3" fmla="*/ 0 h 1555"/>
                    <a:gd name="T4" fmla="*/ 146 w 293"/>
                    <a:gd name="T5" fmla="*/ 1 h 1555"/>
                    <a:gd name="T6" fmla="*/ 144 w 293"/>
                    <a:gd name="T7" fmla="*/ 0 h 1555"/>
                    <a:gd name="T8" fmla="*/ 144 w 293"/>
                    <a:gd name="T9" fmla="*/ 3 h 1555"/>
                    <a:gd name="T10" fmla="*/ 0 w 293"/>
                    <a:gd name="T11" fmla="*/ 365 h 1555"/>
                    <a:gd name="T12" fmla="*/ 17 w 293"/>
                    <a:gd name="T13" fmla="*/ 1555 h 1555"/>
                    <a:gd name="T14" fmla="*/ 144 w 293"/>
                    <a:gd name="T15" fmla="*/ 1555 h 1555"/>
                    <a:gd name="T16" fmla="*/ 149 w 293"/>
                    <a:gd name="T17" fmla="*/ 1555 h 1555"/>
                    <a:gd name="T18" fmla="*/ 276 w 293"/>
                    <a:gd name="T19" fmla="*/ 1555 h 1555"/>
                    <a:gd name="T20" fmla="*/ 293 w 293"/>
                    <a:gd name="T21" fmla="*/ 365 h 1555"/>
                    <a:gd name="T22" fmla="*/ 149 w 293"/>
                    <a:gd name="T23" fmla="*/ 3 h 15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93" h="1555">
                      <a:moveTo>
                        <a:pt x="149" y="3"/>
                      </a:moveTo>
                      <a:cubicBezTo>
                        <a:pt x="149" y="0"/>
                        <a:pt x="149" y="0"/>
                        <a:pt x="149" y="0"/>
                      </a:cubicBezTo>
                      <a:cubicBezTo>
                        <a:pt x="149" y="0"/>
                        <a:pt x="148" y="0"/>
                        <a:pt x="146" y="1"/>
                      </a:cubicBezTo>
                      <a:cubicBezTo>
                        <a:pt x="145" y="0"/>
                        <a:pt x="144" y="0"/>
                        <a:pt x="144" y="0"/>
                      </a:cubicBezTo>
                      <a:cubicBezTo>
                        <a:pt x="144" y="3"/>
                        <a:pt x="144" y="3"/>
                        <a:pt x="144" y="3"/>
                      </a:cubicBezTo>
                      <a:cubicBezTo>
                        <a:pt x="121" y="16"/>
                        <a:pt x="39" y="84"/>
                        <a:pt x="0" y="365"/>
                      </a:cubicBezTo>
                      <a:cubicBezTo>
                        <a:pt x="17" y="1555"/>
                        <a:pt x="17" y="1555"/>
                        <a:pt x="17" y="1555"/>
                      </a:cubicBezTo>
                      <a:cubicBezTo>
                        <a:pt x="144" y="1555"/>
                        <a:pt x="144" y="1555"/>
                        <a:pt x="144" y="1555"/>
                      </a:cubicBezTo>
                      <a:cubicBezTo>
                        <a:pt x="149" y="1555"/>
                        <a:pt x="149" y="1555"/>
                        <a:pt x="149" y="1555"/>
                      </a:cubicBezTo>
                      <a:cubicBezTo>
                        <a:pt x="276" y="1555"/>
                        <a:pt x="276" y="1555"/>
                        <a:pt x="276" y="1555"/>
                      </a:cubicBezTo>
                      <a:cubicBezTo>
                        <a:pt x="293" y="365"/>
                        <a:pt x="293" y="365"/>
                        <a:pt x="293" y="365"/>
                      </a:cubicBezTo>
                      <a:cubicBezTo>
                        <a:pt x="254" y="84"/>
                        <a:pt x="171" y="16"/>
                        <a:pt x="149" y="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49000">
                      <a:sysClr val="window" lastClr="FFFFFF"/>
                    </a:gs>
                    <a:gs pos="0">
                      <a:srgbClr val="826AED">
                        <a:lumMod val="20000"/>
                        <a:lumOff val="80000"/>
                      </a:srgbClr>
                    </a:gs>
                    <a:gs pos="100000">
                      <a:srgbClr val="826AED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txBody>
                <a:bodyPr vert="horz" wrap="square" lIns="45714" tIns="22857" rIns="45714" bIns="22857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63"/>
                  <a:endParaRPr lang="en-US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22" name="Freeform 9">
                  <a:extLst>
                    <a:ext uri="{FF2B5EF4-FFF2-40B4-BE49-F238E27FC236}">
                      <a16:creationId xmlns:a16="http://schemas.microsoft.com/office/drawing/2014/main" id="{68EEBC2F-E98D-96C0-C65B-FC8CB9B87EC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884543" y="4826674"/>
                  <a:ext cx="962310" cy="883171"/>
                </a:xfrm>
                <a:custGeom>
                  <a:avLst/>
                  <a:gdLst>
                    <a:gd name="T0" fmla="*/ 294 w 294"/>
                    <a:gd name="T1" fmla="*/ 365 h 365"/>
                    <a:gd name="T2" fmla="*/ 150 w 294"/>
                    <a:gd name="T3" fmla="*/ 3 h 365"/>
                    <a:gd name="T4" fmla="*/ 150 w 294"/>
                    <a:gd name="T5" fmla="*/ 0 h 365"/>
                    <a:gd name="T6" fmla="*/ 147 w 294"/>
                    <a:gd name="T7" fmla="*/ 2 h 365"/>
                    <a:gd name="T8" fmla="*/ 144 w 294"/>
                    <a:gd name="T9" fmla="*/ 0 h 365"/>
                    <a:gd name="T10" fmla="*/ 144 w 294"/>
                    <a:gd name="T11" fmla="*/ 3 h 365"/>
                    <a:gd name="T12" fmla="*/ 0 w 294"/>
                    <a:gd name="T13" fmla="*/ 365 h 365"/>
                    <a:gd name="T14" fmla="*/ 294 w 294"/>
                    <a:gd name="T15" fmla="*/ 365 h 3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94" h="365">
                      <a:moveTo>
                        <a:pt x="294" y="365"/>
                      </a:moveTo>
                      <a:cubicBezTo>
                        <a:pt x="255" y="84"/>
                        <a:pt x="172" y="16"/>
                        <a:pt x="150" y="3"/>
                      </a:cubicBezTo>
                      <a:cubicBezTo>
                        <a:pt x="150" y="0"/>
                        <a:pt x="150" y="0"/>
                        <a:pt x="150" y="0"/>
                      </a:cubicBezTo>
                      <a:cubicBezTo>
                        <a:pt x="150" y="0"/>
                        <a:pt x="149" y="1"/>
                        <a:pt x="147" y="2"/>
                      </a:cubicBezTo>
                      <a:cubicBezTo>
                        <a:pt x="145" y="1"/>
                        <a:pt x="144" y="0"/>
                        <a:pt x="144" y="0"/>
                      </a:cubicBezTo>
                      <a:cubicBezTo>
                        <a:pt x="144" y="3"/>
                        <a:pt x="144" y="3"/>
                        <a:pt x="144" y="3"/>
                      </a:cubicBezTo>
                      <a:cubicBezTo>
                        <a:pt x="122" y="16"/>
                        <a:pt x="39" y="84"/>
                        <a:pt x="0" y="365"/>
                      </a:cubicBezTo>
                      <a:lnTo>
                        <a:pt x="294" y="365"/>
                      </a:lnTo>
                      <a:close/>
                    </a:path>
                  </a:pathLst>
                </a:custGeom>
                <a:solidFill>
                  <a:srgbClr val="65A602"/>
                </a:solidFill>
                <a:ln>
                  <a:noFill/>
                </a:ln>
              </p:spPr>
              <p:txBody>
                <a:bodyPr vert="horz" wrap="square" lIns="45714" tIns="22857" rIns="45714" bIns="22857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63"/>
                  <a:endParaRPr lang="en-US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23" name="Freeform 13">
                  <a:extLst>
                    <a:ext uri="{FF2B5EF4-FFF2-40B4-BE49-F238E27FC236}">
                      <a16:creationId xmlns:a16="http://schemas.microsoft.com/office/drawing/2014/main" id="{CAE5815B-5DDA-ADCC-B755-B862F95CB21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78005">
                  <a:off x="12070640" y="7886693"/>
                  <a:ext cx="635337" cy="2276012"/>
                </a:xfrm>
                <a:custGeom>
                  <a:avLst/>
                  <a:gdLst>
                    <a:gd name="T0" fmla="*/ 112 w 222"/>
                    <a:gd name="T1" fmla="*/ 0 h 640"/>
                    <a:gd name="T2" fmla="*/ 112 w 222"/>
                    <a:gd name="T3" fmla="*/ 0 h 640"/>
                    <a:gd name="T4" fmla="*/ 111 w 222"/>
                    <a:gd name="T5" fmla="*/ 0 h 640"/>
                    <a:gd name="T6" fmla="*/ 111 w 222"/>
                    <a:gd name="T7" fmla="*/ 0 h 640"/>
                    <a:gd name="T8" fmla="*/ 111 w 222"/>
                    <a:gd name="T9" fmla="*/ 0 h 640"/>
                    <a:gd name="T10" fmla="*/ 7 w 222"/>
                    <a:gd name="T11" fmla="*/ 136 h 640"/>
                    <a:gd name="T12" fmla="*/ 111 w 222"/>
                    <a:gd name="T13" fmla="*/ 640 h 640"/>
                    <a:gd name="T14" fmla="*/ 111 w 222"/>
                    <a:gd name="T15" fmla="*/ 640 h 640"/>
                    <a:gd name="T16" fmla="*/ 111 w 222"/>
                    <a:gd name="T17" fmla="*/ 640 h 640"/>
                    <a:gd name="T18" fmla="*/ 112 w 222"/>
                    <a:gd name="T19" fmla="*/ 640 h 640"/>
                    <a:gd name="T20" fmla="*/ 112 w 222"/>
                    <a:gd name="T21" fmla="*/ 640 h 640"/>
                    <a:gd name="T22" fmla="*/ 216 w 222"/>
                    <a:gd name="T23" fmla="*/ 136 h 640"/>
                    <a:gd name="T24" fmla="*/ 112 w 222"/>
                    <a:gd name="T25" fmla="*/ 0 h 6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22" h="640">
                      <a:moveTo>
                        <a:pt x="112" y="0"/>
                      </a:moveTo>
                      <a:cubicBezTo>
                        <a:pt x="112" y="0"/>
                        <a:pt x="112" y="0"/>
                        <a:pt x="112" y="0"/>
                      </a:cubicBezTo>
                      <a:cubicBezTo>
                        <a:pt x="112" y="0"/>
                        <a:pt x="112" y="0"/>
                        <a:pt x="111" y="0"/>
                      </a:cubicBezTo>
                      <a:cubicBezTo>
                        <a:pt x="111" y="0"/>
                        <a:pt x="111" y="0"/>
                        <a:pt x="111" y="0"/>
                      </a:cubicBezTo>
                      <a:cubicBezTo>
                        <a:pt x="111" y="0"/>
                        <a:pt x="111" y="0"/>
                        <a:pt x="111" y="0"/>
                      </a:cubicBezTo>
                      <a:cubicBezTo>
                        <a:pt x="98" y="4"/>
                        <a:pt x="0" y="32"/>
                        <a:pt x="7" y="136"/>
                      </a:cubicBezTo>
                      <a:cubicBezTo>
                        <a:pt x="14" y="246"/>
                        <a:pt x="57" y="623"/>
                        <a:pt x="111" y="640"/>
                      </a:cubicBezTo>
                      <a:cubicBezTo>
                        <a:pt x="111" y="640"/>
                        <a:pt x="111" y="640"/>
                        <a:pt x="111" y="640"/>
                      </a:cubicBezTo>
                      <a:cubicBezTo>
                        <a:pt x="111" y="640"/>
                        <a:pt x="111" y="640"/>
                        <a:pt x="111" y="640"/>
                      </a:cubicBezTo>
                      <a:cubicBezTo>
                        <a:pt x="112" y="640"/>
                        <a:pt x="112" y="640"/>
                        <a:pt x="112" y="640"/>
                      </a:cubicBezTo>
                      <a:cubicBezTo>
                        <a:pt x="112" y="640"/>
                        <a:pt x="112" y="640"/>
                        <a:pt x="112" y="640"/>
                      </a:cubicBezTo>
                      <a:cubicBezTo>
                        <a:pt x="166" y="623"/>
                        <a:pt x="209" y="246"/>
                        <a:pt x="216" y="136"/>
                      </a:cubicBezTo>
                      <a:cubicBezTo>
                        <a:pt x="222" y="32"/>
                        <a:pt x="125" y="4"/>
                        <a:pt x="112" y="0"/>
                      </a:cubicBezTo>
                      <a:close/>
                    </a:path>
                  </a:pathLst>
                </a:custGeom>
                <a:solidFill>
                  <a:srgbClr val="3079A7"/>
                </a:solidFill>
                <a:ln>
                  <a:noFill/>
                </a:ln>
                <a:effectLst>
                  <a:outerShdw blurRad="177800" sx="102000" sy="102000" algn="ctr" rotWithShape="0">
                    <a:prstClr val="black">
                      <a:alpha val="22000"/>
                    </a:prstClr>
                  </a:outerShdw>
                </a:effectLst>
              </p:spPr>
              <p:txBody>
                <a:bodyPr vert="horz" wrap="square" lIns="45714" tIns="22857" rIns="45714" bIns="22857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63"/>
                  <a:endParaRPr lang="en-US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24" name="Freeform 5">
                  <a:extLst>
                    <a:ext uri="{FF2B5EF4-FFF2-40B4-BE49-F238E27FC236}">
                      <a16:creationId xmlns:a16="http://schemas.microsoft.com/office/drawing/2014/main" id="{C66FFCCB-38B1-EE8C-7118-ABDE03FC871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451413" y="7448875"/>
                  <a:ext cx="471230" cy="2837197"/>
                </a:xfrm>
                <a:custGeom>
                  <a:avLst/>
                  <a:gdLst>
                    <a:gd name="T0" fmla="*/ 149 w 293"/>
                    <a:gd name="T1" fmla="*/ 3 h 1555"/>
                    <a:gd name="T2" fmla="*/ 149 w 293"/>
                    <a:gd name="T3" fmla="*/ 0 h 1555"/>
                    <a:gd name="T4" fmla="*/ 146 w 293"/>
                    <a:gd name="T5" fmla="*/ 1 h 1555"/>
                    <a:gd name="T6" fmla="*/ 144 w 293"/>
                    <a:gd name="T7" fmla="*/ 0 h 1555"/>
                    <a:gd name="T8" fmla="*/ 144 w 293"/>
                    <a:gd name="T9" fmla="*/ 3 h 1555"/>
                    <a:gd name="T10" fmla="*/ 0 w 293"/>
                    <a:gd name="T11" fmla="*/ 365 h 1555"/>
                    <a:gd name="T12" fmla="*/ 17 w 293"/>
                    <a:gd name="T13" fmla="*/ 1555 h 1555"/>
                    <a:gd name="T14" fmla="*/ 144 w 293"/>
                    <a:gd name="T15" fmla="*/ 1555 h 1555"/>
                    <a:gd name="T16" fmla="*/ 149 w 293"/>
                    <a:gd name="T17" fmla="*/ 1555 h 1555"/>
                    <a:gd name="T18" fmla="*/ 276 w 293"/>
                    <a:gd name="T19" fmla="*/ 1555 h 1555"/>
                    <a:gd name="T20" fmla="*/ 293 w 293"/>
                    <a:gd name="T21" fmla="*/ 365 h 1555"/>
                    <a:gd name="T22" fmla="*/ 149 w 293"/>
                    <a:gd name="T23" fmla="*/ 3 h 15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93" h="1555">
                      <a:moveTo>
                        <a:pt x="149" y="3"/>
                      </a:moveTo>
                      <a:cubicBezTo>
                        <a:pt x="149" y="0"/>
                        <a:pt x="149" y="0"/>
                        <a:pt x="149" y="0"/>
                      </a:cubicBezTo>
                      <a:cubicBezTo>
                        <a:pt x="149" y="0"/>
                        <a:pt x="148" y="0"/>
                        <a:pt x="146" y="1"/>
                      </a:cubicBezTo>
                      <a:cubicBezTo>
                        <a:pt x="145" y="0"/>
                        <a:pt x="144" y="0"/>
                        <a:pt x="144" y="0"/>
                      </a:cubicBezTo>
                      <a:cubicBezTo>
                        <a:pt x="144" y="3"/>
                        <a:pt x="144" y="3"/>
                        <a:pt x="144" y="3"/>
                      </a:cubicBezTo>
                      <a:cubicBezTo>
                        <a:pt x="121" y="16"/>
                        <a:pt x="39" y="84"/>
                        <a:pt x="0" y="365"/>
                      </a:cubicBezTo>
                      <a:cubicBezTo>
                        <a:pt x="17" y="1555"/>
                        <a:pt x="17" y="1555"/>
                        <a:pt x="17" y="1555"/>
                      </a:cubicBezTo>
                      <a:cubicBezTo>
                        <a:pt x="144" y="1555"/>
                        <a:pt x="144" y="1555"/>
                        <a:pt x="144" y="1555"/>
                      </a:cubicBezTo>
                      <a:cubicBezTo>
                        <a:pt x="149" y="1555"/>
                        <a:pt x="149" y="1555"/>
                        <a:pt x="149" y="1555"/>
                      </a:cubicBezTo>
                      <a:cubicBezTo>
                        <a:pt x="276" y="1555"/>
                        <a:pt x="276" y="1555"/>
                        <a:pt x="276" y="1555"/>
                      </a:cubicBezTo>
                      <a:cubicBezTo>
                        <a:pt x="293" y="365"/>
                        <a:pt x="293" y="365"/>
                        <a:pt x="293" y="365"/>
                      </a:cubicBezTo>
                      <a:cubicBezTo>
                        <a:pt x="254" y="84"/>
                        <a:pt x="171" y="16"/>
                        <a:pt x="149" y="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49000">
                      <a:sysClr val="window" lastClr="FFFFFF"/>
                    </a:gs>
                    <a:gs pos="0">
                      <a:srgbClr val="826AED">
                        <a:lumMod val="20000"/>
                        <a:lumOff val="80000"/>
                      </a:srgbClr>
                    </a:gs>
                    <a:gs pos="100000">
                      <a:srgbClr val="826AED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txBody>
                <a:bodyPr vert="horz" wrap="square" lIns="45714" tIns="22857" rIns="45714" bIns="22857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63"/>
                  <a:endParaRPr lang="en-US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25" name="Freeform 5">
                  <a:extLst>
                    <a:ext uri="{FF2B5EF4-FFF2-40B4-BE49-F238E27FC236}">
                      <a16:creationId xmlns:a16="http://schemas.microsoft.com/office/drawing/2014/main" id="{ACCD1CA1-3D32-DD1D-9C56-4B706EE625F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845648" y="7448875"/>
                  <a:ext cx="471230" cy="2837197"/>
                </a:xfrm>
                <a:custGeom>
                  <a:avLst/>
                  <a:gdLst>
                    <a:gd name="T0" fmla="*/ 149 w 293"/>
                    <a:gd name="T1" fmla="*/ 3 h 1555"/>
                    <a:gd name="T2" fmla="*/ 149 w 293"/>
                    <a:gd name="T3" fmla="*/ 0 h 1555"/>
                    <a:gd name="T4" fmla="*/ 146 w 293"/>
                    <a:gd name="T5" fmla="*/ 1 h 1555"/>
                    <a:gd name="T6" fmla="*/ 144 w 293"/>
                    <a:gd name="T7" fmla="*/ 0 h 1555"/>
                    <a:gd name="T8" fmla="*/ 144 w 293"/>
                    <a:gd name="T9" fmla="*/ 3 h 1555"/>
                    <a:gd name="T10" fmla="*/ 0 w 293"/>
                    <a:gd name="T11" fmla="*/ 365 h 1555"/>
                    <a:gd name="T12" fmla="*/ 17 w 293"/>
                    <a:gd name="T13" fmla="*/ 1555 h 1555"/>
                    <a:gd name="T14" fmla="*/ 144 w 293"/>
                    <a:gd name="T15" fmla="*/ 1555 h 1555"/>
                    <a:gd name="T16" fmla="*/ 149 w 293"/>
                    <a:gd name="T17" fmla="*/ 1555 h 1555"/>
                    <a:gd name="T18" fmla="*/ 276 w 293"/>
                    <a:gd name="T19" fmla="*/ 1555 h 1555"/>
                    <a:gd name="T20" fmla="*/ 293 w 293"/>
                    <a:gd name="T21" fmla="*/ 365 h 1555"/>
                    <a:gd name="T22" fmla="*/ 149 w 293"/>
                    <a:gd name="T23" fmla="*/ 3 h 15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93" h="1555">
                      <a:moveTo>
                        <a:pt x="149" y="3"/>
                      </a:moveTo>
                      <a:cubicBezTo>
                        <a:pt x="149" y="0"/>
                        <a:pt x="149" y="0"/>
                        <a:pt x="149" y="0"/>
                      </a:cubicBezTo>
                      <a:cubicBezTo>
                        <a:pt x="149" y="0"/>
                        <a:pt x="148" y="0"/>
                        <a:pt x="146" y="1"/>
                      </a:cubicBezTo>
                      <a:cubicBezTo>
                        <a:pt x="145" y="0"/>
                        <a:pt x="144" y="0"/>
                        <a:pt x="144" y="0"/>
                      </a:cubicBezTo>
                      <a:cubicBezTo>
                        <a:pt x="144" y="3"/>
                        <a:pt x="144" y="3"/>
                        <a:pt x="144" y="3"/>
                      </a:cubicBezTo>
                      <a:cubicBezTo>
                        <a:pt x="121" y="16"/>
                        <a:pt x="39" y="84"/>
                        <a:pt x="0" y="365"/>
                      </a:cubicBezTo>
                      <a:cubicBezTo>
                        <a:pt x="17" y="1555"/>
                        <a:pt x="17" y="1555"/>
                        <a:pt x="17" y="1555"/>
                      </a:cubicBezTo>
                      <a:cubicBezTo>
                        <a:pt x="144" y="1555"/>
                        <a:pt x="144" y="1555"/>
                        <a:pt x="144" y="1555"/>
                      </a:cubicBezTo>
                      <a:cubicBezTo>
                        <a:pt x="149" y="1555"/>
                        <a:pt x="149" y="1555"/>
                        <a:pt x="149" y="1555"/>
                      </a:cubicBezTo>
                      <a:cubicBezTo>
                        <a:pt x="276" y="1555"/>
                        <a:pt x="276" y="1555"/>
                        <a:pt x="276" y="1555"/>
                      </a:cubicBezTo>
                      <a:cubicBezTo>
                        <a:pt x="293" y="365"/>
                        <a:pt x="293" y="365"/>
                        <a:pt x="293" y="365"/>
                      </a:cubicBezTo>
                      <a:cubicBezTo>
                        <a:pt x="254" y="84"/>
                        <a:pt x="171" y="16"/>
                        <a:pt x="149" y="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49000">
                      <a:sysClr val="window" lastClr="FFFFFF"/>
                    </a:gs>
                    <a:gs pos="0">
                      <a:srgbClr val="826AED">
                        <a:lumMod val="20000"/>
                        <a:lumOff val="80000"/>
                      </a:srgbClr>
                    </a:gs>
                    <a:gs pos="100000">
                      <a:srgbClr val="826AED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txBody>
                <a:bodyPr vert="horz" wrap="square" lIns="45714" tIns="22857" rIns="45714" bIns="22857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63"/>
                  <a:endParaRPr lang="en-US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</p:grpSp>
          <p:sp>
            <p:nvSpPr>
              <p:cNvPr id="217" name="Oval 7">
                <a:extLst>
                  <a:ext uri="{FF2B5EF4-FFF2-40B4-BE49-F238E27FC236}">
                    <a16:creationId xmlns:a16="http://schemas.microsoft.com/office/drawing/2014/main" id="{5957F834-1AFE-37D6-C84B-5CD8DC142A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9729324">
                <a:off x="8609343" y="6989567"/>
                <a:ext cx="1241628" cy="637695"/>
              </a:xfrm>
              <a:prstGeom prst="ellipse">
                <a:avLst/>
              </a:prstGeom>
              <a:solidFill>
                <a:srgbClr val="3079A7"/>
              </a:solidFill>
              <a:ln w="12700" cap="flat" cmpd="sng" algn="ctr">
                <a:noFill/>
                <a:prstDash val="solid"/>
                <a:miter lim="800000"/>
              </a:ln>
              <a:effectLst>
                <a:softEdge rad="2032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tlCol="0" anchor="ctr"/>
              <a:lstStyle/>
              <a:p>
                <a:pPr algn="ctr" defTabSz="914263"/>
                <a:endParaRPr lang="ru-UA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213" name="Group 212">
              <a:extLst>
                <a:ext uri="{FF2B5EF4-FFF2-40B4-BE49-F238E27FC236}">
                  <a16:creationId xmlns:a16="http://schemas.microsoft.com/office/drawing/2014/main" id="{21BFA67B-50C8-31CB-EAD5-CE1F29FD1AAC}"/>
                </a:ext>
              </a:extLst>
            </p:cNvPr>
            <p:cNvGrpSpPr/>
            <p:nvPr/>
          </p:nvGrpSpPr>
          <p:grpSpPr>
            <a:xfrm>
              <a:off x="11861732" y="4221715"/>
              <a:ext cx="663707" cy="674862"/>
              <a:chOff x="15462268" y="4342547"/>
              <a:chExt cx="1040400" cy="1057886"/>
            </a:xfrm>
          </p:grpSpPr>
          <p:sp>
            <p:nvSpPr>
              <p:cNvPr id="214" name="Oval 213">
                <a:extLst>
                  <a:ext uri="{FF2B5EF4-FFF2-40B4-BE49-F238E27FC236}">
                    <a16:creationId xmlns:a16="http://schemas.microsoft.com/office/drawing/2014/main" id="{1F199FDE-057D-5904-1897-FBEC29EA4D81}"/>
                  </a:ext>
                </a:extLst>
              </p:cNvPr>
              <p:cNvSpPr/>
              <p:nvPr/>
            </p:nvSpPr>
            <p:spPr>
              <a:xfrm rot="1544601">
                <a:off x="15462268" y="4342547"/>
                <a:ext cx="1040400" cy="1057886"/>
              </a:xfrm>
              <a:prstGeom prst="ellipse">
                <a:avLst/>
              </a:prstGeom>
              <a:solidFill>
                <a:srgbClr val="3079A7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190500" sx="102000" sy="102000" algn="ctr" rotWithShape="0">
                  <a:srgbClr val="826AED">
                    <a:alpha val="40000"/>
                  </a:srgbClr>
                </a:outerShdw>
              </a:effectLst>
            </p:spPr>
            <p:txBody>
              <a:bodyPr rtlCol="0" anchor="ctr"/>
              <a:lstStyle/>
              <a:p>
                <a:pPr algn="ctr" defTabSz="914263"/>
                <a:endParaRPr lang="en-US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215" name="Oval 214">
                <a:extLst>
                  <a:ext uri="{FF2B5EF4-FFF2-40B4-BE49-F238E27FC236}">
                    <a16:creationId xmlns:a16="http://schemas.microsoft.com/office/drawing/2014/main" id="{01392217-64E4-D71C-E8C6-1739977C6183}"/>
                  </a:ext>
                </a:extLst>
              </p:cNvPr>
              <p:cNvSpPr/>
              <p:nvPr/>
            </p:nvSpPr>
            <p:spPr>
              <a:xfrm rot="1544601">
                <a:off x="15610360" y="4470077"/>
                <a:ext cx="755427" cy="768123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190500" sx="102000" sy="102000" algn="ctr" rotWithShape="0">
                  <a:srgbClr val="826AED">
                    <a:alpha val="40000"/>
                  </a:srgbClr>
                </a:outerShdw>
              </a:effectLst>
            </p:spPr>
            <p:txBody>
              <a:bodyPr rtlCol="0" anchor="ctr"/>
              <a:lstStyle/>
              <a:p>
                <a:pPr algn="ctr" defTabSz="914263"/>
                <a:endParaRPr lang="en-US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pic>
        <p:nvPicPr>
          <p:cNvPr id="2" name="Picture 1" descr="A white logo with a black background&#10;&#10;AI-generated content may be incorrect.">
            <a:extLst>
              <a:ext uri="{FF2B5EF4-FFF2-40B4-BE49-F238E27FC236}">
                <a16:creationId xmlns:a16="http://schemas.microsoft.com/office/drawing/2014/main" id="{0E9BC50D-07DA-2921-DC28-1F35A19110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339" b="33231"/>
          <a:stretch/>
        </p:blipFill>
        <p:spPr>
          <a:xfrm>
            <a:off x="5897660" y="1509340"/>
            <a:ext cx="6294340" cy="5348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8728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graphic 5 point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itle 1">
            <a:extLst>
              <a:ext uri="{FF2B5EF4-FFF2-40B4-BE49-F238E27FC236}">
                <a16:creationId xmlns:a16="http://schemas.microsoft.com/office/drawing/2014/main" id="{63A89C59-03F4-DA2B-0727-E5260896E9BD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838200" y="365126"/>
            <a:ext cx="10515600" cy="782540"/>
          </a:xfrm>
        </p:spPr>
        <p:txBody>
          <a:bodyPr anchor="b"/>
          <a:lstStyle/>
          <a:p>
            <a:r>
              <a:rPr lang="en-US"/>
              <a:t>Infographic Title Here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E2035BE-01F6-2BF9-3ACE-A3FA16CF7D61}"/>
              </a:ext>
            </a:extLst>
          </p:cNvPr>
          <p:cNvGrpSpPr/>
          <p:nvPr userDrawn="1"/>
        </p:nvGrpSpPr>
        <p:grpSpPr>
          <a:xfrm>
            <a:off x="2756122" y="1814500"/>
            <a:ext cx="6179020" cy="4760148"/>
            <a:chOff x="3187922" y="1509700"/>
            <a:chExt cx="6179020" cy="4760148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A91974AD-CAC4-8D20-527C-BE36E706BA1A}"/>
                </a:ext>
              </a:extLst>
            </p:cNvPr>
            <p:cNvGrpSpPr/>
            <p:nvPr/>
          </p:nvGrpSpPr>
          <p:grpSpPr>
            <a:xfrm>
              <a:off x="7387691" y="4240759"/>
              <a:ext cx="1979251" cy="1445372"/>
              <a:chOff x="14339156" y="8615079"/>
              <a:chExt cx="3959017" cy="2891121"/>
            </a:xfrm>
          </p:grpSpPr>
          <p:sp>
            <p:nvSpPr>
              <p:cNvPr id="106" name="Freeform 23">
                <a:extLst>
                  <a:ext uri="{FF2B5EF4-FFF2-40B4-BE49-F238E27FC236}">
                    <a16:creationId xmlns:a16="http://schemas.microsoft.com/office/drawing/2014/main" id="{BDD68871-31C5-5E4E-A046-405C056026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339156" y="8615079"/>
                <a:ext cx="2655032" cy="2891121"/>
              </a:xfrm>
              <a:custGeom>
                <a:avLst/>
                <a:gdLst>
                  <a:gd name="T0" fmla="*/ 123 w 514"/>
                  <a:gd name="T1" fmla="*/ 24 h 559"/>
                  <a:gd name="T2" fmla="*/ 0 w 514"/>
                  <a:gd name="T3" fmla="*/ 302 h 559"/>
                  <a:gd name="T4" fmla="*/ 347 w 514"/>
                  <a:gd name="T5" fmla="*/ 559 h 559"/>
                  <a:gd name="T6" fmla="*/ 514 w 514"/>
                  <a:gd name="T7" fmla="*/ 35 h 559"/>
                  <a:gd name="T8" fmla="*/ 513 w 514"/>
                  <a:gd name="T9" fmla="*/ 0 h 559"/>
                  <a:gd name="T10" fmla="*/ 123 w 514"/>
                  <a:gd name="T11" fmla="*/ 24 h 5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14" h="559">
                    <a:moveTo>
                      <a:pt x="123" y="24"/>
                    </a:moveTo>
                    <a:cubicBezTo>
                      <a:pt x="112" y="126"/>
                      <a:pt x="71" y="221"/>
                      <a:pt x="0" y="302"/>
                    </a:cubicBezTo>
                    <a:cubicBezTo>
                      <a:pt x="347" y="559"/>
                      <a:pt x="347" y="559"/>
                      <a:pt x="347" y="559"/>
                    </a:cubicBezTo>
                    <a:cubicBezTo>
                      <a:pt x="452" y="411"/>
                      <a:pt x="514" y="230"/>
                      <a:pt x="514" y="35"/>
                    </a:cubicBezTo>
                    <a:cubicBezTo>
                      <a:pt x="514" y="23"/>
                      <a:pt x="514" y="12"/>
                      <a:pt x="513" y="0"/>
                    </a:cubicBezTo>
                    <a:lnTo>
                      <a:pt x="123" y="24"/>
                    </a:lnTo>
                    <a:close/>
                  </a:path>
                </a:pathLst>
              </a:custGeom>
              <a:solidFill>
                <a:srgbClr val="3079A7"/>
              </a:solidFill>
              <a:ln>
                <a:noFill/>
              </a:ln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"/>
                </a:endParaRPr>
              </a:p>
            </p:txBody>
          </p:sp>
          <p:grpSp>
            <p:nvGrpSpPr>
              <p:cNvPr id="108" name="Group 107">
                <a:extLst>
                  <a:ext uri="{FF2B5EF4-FFF2-40B4-BE49-F238E27FC236}">
                    <a16:creationId xmlns:a16="http://schemas.microsoft.com/office/drawing/2014/main" id="{92DBC444-A299-39FA-BE74-E1361091C9F7}"/>
                  </a:ext>
                </a:extLst>
              </p:cNvPr>
              <p:cNvGrpSpPr/>
              <p:nvPr/>
            </p:nvGrpSpPr>
            <p:grpSpPr>
              <a:xfrm flipH="1">
                <a:off x="16827075" y="9751382"/>
                <a:ext cx="1471098" cy="214660"/>
                <a:chOff x="7552795" y="6998853"/>
                <a:chExt cx="1471098" cy="214660"/>
              </a:xfrm>
            </p:grpSpPr>
            <p:cxnSp>
              <p:nvCxnSpPr>
                <p:cNvPr id="109" name="Straight Connector 108">
                  <a:extLst>
                    <a:ext uri="{FF2B5EF4-FFF2-40B4-BE49-F238E27FC236}">
                      <a16:creationId xmlns:a16="http://schemas.microsoft.com/office/drawing/2014/main" id="{831E903F-B6CB-9F21-DF57-C634F96EEE77}"/>
                    </a:ext>
                  </a:extLst>
                </p:cNvPr>
                <p:cNvCxnSpPr/>
                <p:nvPr/>
              </p:nvCxnSpPr>
              <p:spPr>
                <a:xfrm>
                  <a:off x="7658294" y="7106183"/>
                  <a:ext cx="1365599" cy="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" lastClr="FFFFFF">
                      <a:lumMod val="75000"/>
                    </a:sysClr>
                  </a:solidFill>
                  <a:prstDash val="dash"/>
                  <a:miter lim="800000"/>
                </a:ln>
                <a:effectLst/>
              </p:spPr>
            </p:cxnSp>
            <p:sp>
              <p:nvSpPr>
                <p:cNvPr id="112" name="Oval 111">
                  <a:extLst>
                    <a:ext uri="{FF2B5EF4-FFF2-40B4-BE49-F238E27FC236}">
                      <a16:creationId xmlns:a16="http://schemas.microsoft.com/office/drawing/2014/main" id="{2BDA9FD1-0812-8B70-79F0-68F4B06EB962}"/>
                    </a:ext>
                  </a:extLst>
                </p:cNvPr>
                <p:cNvSpPr/>
                <p:nvPr/>
              </p:nvSpPr>
              <p:spPr>
                <a:xfrm flipV="1">
                  <a:off x="7552795" y="6998853"/>
                  <a:ext cx="214662" cy="214660"/>
                </a:xfrm>
                <a:prstGeom prst="ellipse">
                  <a:avLst/>
                </a:prstGeom>
                <a:solidFill>
                  <a:srgbClr val="65A60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9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Lato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94F872D8-EAD0-4841-89E9-36E132A3B932}"/>
                </a:ext>
              </a:extLst>
            </p:cNvPr>
            <p:cNvGrpSpPr/>
            <p:nvPr/>
          </p:nvGrpSpPr>
          <p:grpSpPr>
            <a:xfrm>
              <a:off x="7389626" y="2717990"/>
              <a:ext cx="1838111" cy="1442471"/>
              <a:chOff x="14343026" y="5569145"/>
              <a:chExt cx="3676701" cy="2885317"/>
            </a:xfrm>
          </p:grpSpPr>
          <p:sp>
            <p:nvSpPr>
              <p:cNvPr id="91" name="Freeform 33">
                <a:extLst>
                  <a:ext uri="{FF2B5EF4-FFF2-40B4-BE49-F238E27FC236}">
                    <a16:creationId xmlns:a16="http://schemas.microsoft.com/office/drawing/2014/main" id="{FA5C4675-CC17-D6CE-CF4D-BB2C9C99BD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343026" y="5569145"/>
                <a:ext cx="2629876" cy="2885317"/>
              </a:xfrm>
              <a:custGeom>
                <a:avLst/>
                <a:gdLst>
                  <a:gd name="T0" fmla="*/ 264 w 509"/>
                  <a:gd name="T1" fmla="*/ 0 h 558"/>
                  <a:gd name="T2" fmla="*/ 0 w 509"/>
                  <a:gd name="T3" fmla="*/ 249 h 558"/>
                  <a:gd name="T4" fmla="*/ 125 w 509"/>
                  <a:gd name="T5" fmla="*/ 558 h 558"/>
                  <a:gd name="T6" fmla="*/ 509 w 509"/>
                  <a:gd name="T7" fmla="*/ 534 h 558"/>
                  <a:gd name="T8" fmla="*/ 264 w 509"/>
                  <a:gd name="T9" fmla="*/ 0 h 5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9" h="558">
                    <a:moveTo>
                      <a:pt x="264" y="0"/>
                    </a:moveTo>
                    <a:cubicBezTo>
                      <a:pt x="0" y="249"/>
                      <a:pt x="0" y="249"/>
                      <a:pt x="0" y="249"/>
                    </a:cubicBezTo>
                    <a:cubicBezTo>
                      <a:pt x="81" y="340"/>
                      <a:pt x="124" y="446"/>
                      <a:pt x="125" y="558"/>
                    </a:cubicBezTo>
                    <a:cubicBezTo>
                      <a:pt x="509" y="534"/>
                      <a:pt x="509" y="534"/>
                      <a:pt x="509" y="534"/>
                    </a:cubicBezTo>
                    <a:cubicBezTo>
                      <a:pt x="488" y="328"/>
                      <a:pt x="399" y="142"/>
                      <a:pt x="264" y="0"/>
                    </a:cubicBezTo>
                    <a:close/>
                  </a:path>
                </a:pathLst>
              </a:custGeom>
              <a:solidFill>
                <a:srgbClr val="3079A7"/>
              </a:solidFill>
              <a:ln>
                <a:noFill/>
              </a:ln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"/>
                </a:endParaRPr>
              </a:p>
            </p:txBody>
          </p:sp>
          <p:grpSp>
            <p:nvGrpSpPr>
              <p:cNvPr id="93" name="Group 92">
                <a:extLst>
                  <a:ext uri="{FF2B5EF4-FFF2-40B4-BE49-F238E27FC236}">
                    <a16:creationId xmlns:a16="http://schemas.microsoft.com/office/drawing/2014/main" id="{9417D1A9-54A6-0A41-3113-2213130C6500}"/>
                  </a:ext>
                </a:extLst>
              </p:cNvPr>
              <p:cNvGrpSpPr/>
              <p:nvPr/>
            </p:nvGrpSpPr>
            <p:grpSpPr>
              <a:xfrm flipH="1">
                <a:off x="16548629" y="6696320"/>
                <a:ext cx="1471098" cy="214662"/>
                <a:chOff x="7552795" y="6998853"/>
                <a:chExt cx="1471098" cy="214662"/>
              </a:xfrm>
            </p:grpSpPr>
            <p:cxnSp>
              <p:nvCxnSpPr>
                <p:cNvPr id="97" name="Straight Connector 96">
                  <a:extLst>
                    <a:ext uri="{FF2B5EF4-FFF2-40B4-BE49-F238E27FC236}">
                      <a16:creationId xmlns:a16="http://schemas.microsoft.com/office/drawing/2014/main" id="{38D27049-F894-E89B-855B-53AC533DE10C}"/>
                    </a:ext>
                  </a:extLst>
                </p:cNvPr>
                <p:cNvCxnSpPr/>
                <p:nvPr/>
              </p:nvCxnSpPr>
              <p:spPr>
                <a:xfrm>
                  <a:off x="7658294" y="7106183"/>
                  <a:ext cx="1365599" cy="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" lastClr="FFFFFF">
                      <a:lumMod val="75000"/>
                    </a:sysClr>
                  </a:solidFill>
                  <a:prstDash val="dash"/>
                  <a:miter lim="800000"/>
                </a:ln>
                <a:effectLst/>
              </p:spPr>
            </p:cxnSp>
            <p:sp>
              <p:nvSpPr>
                <p:cNvPr id="103" name="Oval 102">
                  <a:extLst>
                    <a:ext uri="{FF2B5EF4-FFF2-40B4-BE49-F238E27FC236}">
                      <a16:creationId xmlns:a16="http://schemas.microsoft.com/office/drawing/2014/main" id="{A6531955-3667-5342-3029-ED723EB2BE5B}"/>
                    </a:ext>
                  </a:extLst>
                </p:cNvPr>
                <p:cNvSpPr/>
                <p:nvPr/>
              </p:nvSpPr>
              <p:spPr>
                <a:xfrm flipV="1">
                  <a:off x="7552795" y="6998853"/>
                  <a:ext cx="214662" cy="214662"/>
                </a:xfrm>
                <a:prstGeom prst="ellipse">
                  <a:avLst/>
                </a:prstGeom>
                <a:solidFill>
                  <a:srgbClr val="65A60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9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Lato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6034451D-38F8-B5A1-5050-FD31D8D7C431}"/>
                </a:ext>
              </a:extLst>
            </p:cNvPr>
            <p:cNvGrpSpPr/>
            <p:nvPr/>
          </p:nvGrpSpPr>
          <p:grpSpPr>
            <a:xfrm>
              <a:off x="6119362" y="1509700"/>
              <a:ext cx="2994428" cy="2026857"/>
              <a:chOff x="11802168" y="3152250"/>
              <a:chExt cx="5989636" cy="4054242"/>
            </a:xfrm>
          </p:grpSpPr>
          <p:sp>
            <p:nvSpPr>
              <p:cNvPr id="72" name="Freeform 43">
                <a:extLst>
                  <a:ext uri="{FF2B5EF4-FFF2-40B4-BE49-F238E27FC236}">
                    <a16:creationId xmlns:a16="http://schemas.microsoft.com/office/drawing/2014/main" id="{22DE5921-8938-AF6A-EFE9-C5F8886705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802168" y="4110038"/>
                <a:ext cx="3719368" cy="2554404"/>
              </a:xfrm>
              <a:custGeom>
                <a:avLst/>
                <a:gdLst>
                  <a:gd name="T0" fmla="*/ 35 w 720"/>
                  <a:gd name="T1" fmla="*/ 368 h 494"/>
                  <a:gd name="T2" fmla="*/ 116 w 720"/>
                  <a:gd name="T3" fmla="*/ 360 h 494"/>
                  <a:gd name="T4" fmla="*/ 456 w 720"/>
                  <a:gd name="T5" fmla="*/ 494 h 494"/>
                  <a:gd name="T6" fmla="*/ 720 w 720"/>
                  <a:gd name="T7" fmla="*/ 246 h 494"/>
                  <a:gd name="T8" fmla="*/ 99 w 720"/>
                  <a:gd name="T9" fmla="*/ 0 h 494"/>
                  <a:gd name="T10" fmla="*/ 0 w 720"/>
                  <a:gd name="T11" fmla="*/ 5 h 494"/>
                  <a:gd name="T12" fmla="*/ 35 w 720"/>
                  <a:gd name="T13" fmla="*/ 368 h 4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20" h="494">
                    <a:moveTo>
                      <a:pt x="35" y="368"/>
                    </a:moveTo>
                    <a:cubicBezTo>
                      <a:pt x="62" y="363"/>
                      <a:pt x="89" y="360"/>
                      <a:pt x="116" y="360"/>
                    </a:cubicBezTo>
                    <a:cubicBezTo>
                      <a:pt x="244" y="358"/>
                      <a:pt x="361" y="404"/>
                      <a:pt x="456" y="494"/>
                    </a:cubicBezTo>
                    <a:cubicBezTo>
                      <a:pt x="720" y="246"/>
                      <a:pt x="720" y="246"/>
                      <a:pt x="720" y="246"/>
                    </a:cubicBezTo>
                    <a:cubicBezTo>
                      <a:pt x="558" y="94"/>
                      <a:pt x="339" y="0"/>
                      <a:pt x="99" y="0"/>
                    </a:cubicBezTo>
                    <a:cubicBezTo>
                      <a:pt x="66" y="0"/>
                      <a:pt x="33" y="2"/>
                      <a:pt x="0" y="5"/>
                    </a:cubicBezTo>
                    <a:lnTo>
                      <a:pt x="35" y="368"/>
                    </a:lnTo>
                    <a:close/>
                  </a:path>
                </a:pathLst>
              </a:custGeom>
              <a:solidFill>
                <a:srgbClr val="3079A7"/>
              </a:solidFill>
              <a:ln>
                <a:noFill/>
              </a:ln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"/>
                </a:endParaRPr>
              </a:p>
            </p:txBody>
          </p:sp>
          <p:grpSp>
            <p:nvGrpSpPr>
              <p:cNvPr id="80" name="Group 79">
                <a:extLst>
                  <a:ext uri="{FF2B5EF4-FFF2-40B4-BE49-F238E27FC236}">
                    <a16:creationId xmlns:a16="http://schemas.microsoft.com/office/drawing/2014/main" id="{06ECE09E-E662-4F1F-32C9-1237A8620625}"/>
                  </a:ext>
                </a:extLst>
              </p:cNvPr>
              <p:cNvGrpSpPr/>
              <p:nvPr/>
            </p:nvGrpSpPr>
            <p:grpSpPr>
              <a:xfrm flipH="1" flipV="1">
                <a:off x="13706648" y="3152250"/>
                <a:ext cx="4085156" cy="4054242"/>
                <a:chOff x="3059082" y="5908837"/>
                <a:chExt cx="4085157" cy="4054242"/>
              </a:xfrm>
            </p:grpSpPr>
            <p:sp>
              <p:nvSpPr>
                <p:cNvPr id="87" name="Arc 86">
                  <a:extLst>
                    <a:ext uri="{FF2B5EF4-FFF2-40B4-BE49-F238E27FC236}">
                      <a16:creationId xmlns:a16="http://schemas.microsoft.com/office/drawing/2014/main" id="{376C77DA-B9B6-A311-1253-5120058AFF65}"/>
                    </a:ext>
                  </a:extLst>
                </p:cNvPr>
                <p:cNvSpPr/>
                <p:nvPr/>
              </p:nvSpPr>
              <p:spPr>
                <a:xfrm flipV="1">
                  <a:off x="3059082" y="5908837"/>
                  <a:ext cx="4085157" cy="4019550"/>
                </a:xfrm>
                <a:prstGeom prst="arc">
                  <a:avLst>
                    <a:gd name="adj1" fmla="val 17143018"/>
                    <a:gd name="adj2" fmla="val 20059153"/>
                  </a:avLst>
                </a:prstGeom>
                <a:noFill/>
                <a:ln w="6350" cap="flat" cmpd="sng" algn="ctr">
                  <a:solidFill>
                    <a:sysClr val="window" lastClr="FFFFFF">
                      <a:lumMod val="75000"/>
                    </a:sysClr>
                  </a:solidFill>
                  <a:prstDash val="dash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9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"/>
                    <a:ea typeface="+mn-ea"/>
                    <a:cs typeface="+mn-cs"/>
                  </a:endParaRPr>
                </a:p>
              </p:txBody>
            </p:sp>
            <p:sp>
              <p:nvSpPr>
                <p:cNvPr id="88" name="Oval 87">
                  <a:extLst>
                    <a:ext uri="{FF2B5EF4-FFF2-40B4-BE49-F238E27FC236}">
                      <a16:creationId xmlns:a16="http://schemas.microsoft.com/office/drawing/2014/main" id="{DFB3102B-C388-62DC-B9FD-95BB324D08BB}"/>
                    </a:ext>
                  </a:extLst>
                </p:cNvPr>
                <p:cNvSpPr/>
                <p:nvPr/>
              </p:nvSpPr>
              <p:spPr>
                <a:xfrm>
                  <a:off x="5523918" y="9748418"/>
                  <a:ext cx="214661" cy="214661"/>
                </a:xfrm>
                <a:prstGeom prst="ellipse">
                  <a:avLst/>
                </a:prstGeom>
                <a:solidFill>
                  <a:srgbClr val="65A60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9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Lato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2F3D22BF-2695-3714-515F-E8186F82BC95}"/>
                </a:ext>
              </a:extLst>
            </p:cNvPr>
            <p:cNvGrpSpPr/>
            <p:nvPr/>
          </p:nvGrpSpPr>
          <p:grpSpPr>
            <a:xfrm>
              <a:off x="3384311" y="3014997"/>
              <a:ext cx="1861443" cy="1375716"/>
              <a:chOff x="6331352" y="6163237"/>
              <a:chExt cx="3723371" cy="2751790"/>
            </a:xfrm>
          </p:grpSpPr>
          <p:sp>
            <p:nvSpPr>
              <p:cNvPr id="63" name="Freeform 53">
                <a:extLst>
                  <a:ext uri="{FF2B5EF4-FFF2-40B4-BE49-F238E27FC236}">
                    <a16:creationId xmlns:a16="http://schemas.microsoft.com/office/drawing/2014/main" id="{43A33768-4E41-CA08-6933-306EFB713C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31909" y="6163237"/>
                <a:ext cx="2422814" cy="2751790"/>
              </a:xfrm>
              <a:custGeom>
                <a:avLst/>
                <a:gdLst>
                  <a:gd name="T0" fmla="*/ 387 w 469"/>
                  <a:gd name="T1" fmla="*/ 464 h 532"/>
                  <a:gd name="T2" fmla="*/ 469 w 469"/>
                  <a:gd name="T3" fmla="*/ 230 h 532"/>
                  <a:gd name="T4" fmla="*/ 157 w 469"/>
                  <a:gd name="T5" fmla="*/ 0 h 532"/>
                  <a:gd name="T6" fmla="*/ 0 w 469"/>
                  <a:gd name="T7" fmla="*/ 509 h 532"/>
                  <a:gd name="T8" fmla="*/ 0 w 469"/>
                  <a:gd name="T9" fmla="*/ 532 h 532"/>
                  <a:gd name="T10" fmla="*/ 376 w 469"/>
                  <a:gd name="T11" fmla="*/ 509 h 532"/>
                  <a:gd name="T12" fmla="*/ 387 w 469"/>
                  <a:gd name="T13" fmla="*/ 464 h 5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9" h="532">
                    <a:moveTo>
                      <a:pt x="387" y="464"/>
                    </a:moveTo>
                    <a:cubicBezTo>
                      <a:pt x="405" y="387"/>
                      <a:pt x="423" y="308"/>
                      <a:pt x="469" y="230"/>
                    </a:cubicBezTo>
                    <a:cubicBezTo>
                      <a:pt x="157" y="0"/>
                      <a:pt x="157" y="0"/>
                      <a:pt x="157" y="0"/>
                    </a:cubicBezTo>
                    <a:cubicBezTo>
                      <a:pt x="58" y="145"/>
                      <a:pt x="0" y="320"/>
                      <a:pt x="0" y="509"/>
                    </a:cubicBezTo>
                    <a:cubicBezTo>
                      <a:pt x="0" y="517"/>
                      <a:pt x="0" y="525"/>
                      <a:pt x="0" y="532"/>
                    </a:cubicBezTo>
                    <a:cubicBezTo>
                      <a:pt x="376" y="509"/>
                      <a:pt x="376" y="509"/>
                      <a:pt x="376" y="509"/>
                    </a:cubicBezTo>
                    <a:cubicBezTo>
                      <a:pt x="380" y="494"/>
                      <a:pt x="383" y="479"/>
                      <a:pt x="387" y="464"/>
                    </a:cubicBezTo>
                    <a:close/>
                  </a:path>
                </a:pathLst>
              </a:custGeom>
              <a:solidFill>
                <a:srgbClr val="3079A7"/>
              </a:solidFill>
              <a:ln>
                <a:noFill/>
              </a:ln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"/>
                </a:endParaRPr>
              </a:p>
            </p:txBody>
          </p:sp>
          <p:grpSp>
            <p:nvGrpSpPr>
              <p:cNvPr id="65" name="Group 64">
                <a:extLst>
                  <a:ext uri="{FF2B5EF4-FFF2-40B4-BE49-F238E27FC236}">
                    <a16:creationId xmlns:a16="http://schemas.microsoft.com/office/drawing/2014/main" id="{9EB8C463-1A7C-E693-CB79-89EAC4A62C76}"/>
                  </a:ext>
                </a:extLst>
              </p:cNvPr>
              <p:cNvGrpSpPr/>
              <p:nvPr/>
            </p:nvGrpSpPr>
            <p:grpSpPr>
              <a:xfrm>
                <a:off x="6331352" y="7437527"/>
                <a:ext cx="1471098" cy="214662"/>
                <a:chOff x="7552795" y="6998853"/>
                <a:chExt cx="1471098" cy="214662"/>
              </a:xfrm>
            </p:grpSpPr>
            <p:cxnSp>
              <p:nvCxnSpPr>
                <p:cNvPr id="66" name="Straight Connector 65">
                  <a:extLst>
                    <a:ext uri="{FF2B5EF4-FFF2-40B4-BE49-F238E27FC236}">
                      <a16:creationId xmlns:a16="http://schemas.microsoft.com/office/drawing/2014/main" id="{1E1C49D7-F166-8DD0-CC75-A5401D6536FE}"/>
                    </a:ext>
                  </a:extLst>
                </p:cNvPr>
                <p:cNvCxnSpPr/>
                <p:nvPr/>
              </p:nvCxnSpPr>
              <p:spPr>
                <a:xfrm>
                  <a:off x="7658294" y="7106183"/>
                  <a:ext cx="1365599" cy="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" lastClr="FFFFFF">
                      <a:lumMod val="75000"/>
                    </a:sysClr>
                  </a:solidFill>
                  <a:prstDash val="dash"/>
                  <a:miter lim="800000"/>
                </a:ln>
                <a:effectLst/>
              </p:spPr>
            </p:cxnSp>
            <p:sp>
              <p:nvSpPr>
                <p:cNvPr id="69" name="Oval 68">
                  <a:extLst>
                    <a:ext uri="{FF2B5EF4-FFF2-40B4-BE49-F238E27FC236}">
                      <a16:creationId xmlns:a16="http://schemas.microsoft.com/office/drawing/2014/main" id="{6CEB9A93-55E6-2A8D-6A75-B744F459E50E}"/>
                    </a:ext>
                  </a:extLst>
                </p:cNvPr>
                <p:cNvSpPr/>
                <p:nvPr/>
              </p:nvSpPr>
              <p:spPr>
                <a:xfrm flipV="1">
                  <a:off x="7552795" y="6998853"/>
                  <a:ext cx="214662" cy="214662"/>
                </a:xfrm>
                <a:prstGeom prst="ellipse">
                  <a:avLst/>
                </a:prstGeom>
                <a:solidFill>
                  <a:srgbClr val="65A60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9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Lato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8758F118-4160-68A9-66CF-4126142D14FF}"/>
                </a:ext>
              </a:extLst>
            </p:cNvPr>
            <p:cNvGrpSpPr/>
            <p:nvPr/>
          </p:nvGrpSpPr>
          <p:grpSpPr>
            <a:xfrm>
              <a:off x="3187922" y="1753087"/>
              <a:ext cx="2892742" cy="2026857"/>
              <a:chOff x="5938524" y="3639088"/>
              <a:chExt cx="5786238" cy="4054242"/>
            </a:xfrm>
          </p:grpSpPr>
          <p:sp>
            <p:nvSpPr>
              <p:cNvPr id="51" name="Freeform 63">
                <a:extLst>
                  <a:ext uri="{FF2B5EF4-FFF2-40B4-BE49-F238E27FC236}">
                    <a16:creationId xmlns:a16="http://schemas.microsoft.com/office/drawing/2014/main" id="{3E0E824D-F1A9-9154-F997-85CFAFBE63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97552" y="4171963"/>
                <a:ext cx="3127210" cy="2958852"/>
              </a:xfrm>
              <a:custGeom>
                <a:avLst/>
                <a:gdLst>
                  <a:gd name="T0" fmla="*/ 311 w 605"/>
                  <a:gd name="T1" fmla="*/ 572 h 572"/>
                  <a:gd name="T2" fmla="*/ 387 w 605"/>
                  <a:gd name="T3" fmla="*/ 488 h 572"/>
                  <a:gd name="T4" fmla="*/ 605 w 605"/>
                  <a:gd name="T5" fmla="*/ 367 h 572"/>
                  <a:gd name="T6" fmla="*/ 570 w 605"/>
                  <a:gd name="T7" fmla="*/ 0 h 572"/>
                  <a:gd name="T8" fmla="*/ 0 w 605"/>
                  <a:gd name="T9" fmla="*/ 342 h 572"/>
                  <a:gd name="T10" fmla="*/ 311 w 605"/>
                  <a:gd name="T11" fmla="*/ 572 h 5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05" h="572">
                    <a:moveTo>
                      <a:pt x="311" y="572"/>
                    </a:moveTo>
                    <a:cubicBezTo>
                      <a:pt x="332" y="543"/>
                      <a:pt x="356" y="516"/>
                      <a:pt x="387" y="488"/>
                    </a:cubicBezTo>
                    <a:cubicBezTo>
                      <a:pt x="452" y="429"/>
                      <a:pt x="526" y="388"/>
                      <a:pt x="605" y="367"/>
                    </a:cubicBezTo>
                    <a:cubicBezTo>
                      <a:pt x="570" y="0"/>
                      <a:pt x="570" y="0"/>
                      <a:pt x="570" y="0"/>
                    </a:cubicBezTo>
                    <a:cubicBezTo>
                      <a:pt x="339" y="39"/>
                      <a:pt x="137" y="164"/>
                      <a:pt x="0" y="342"/>
                    </a:cubicBezTo>
                    <a:lnTo>
                      <a:pt x="311" y="572"/>
                    </a:lnTo>
                    <a:close/>
                  </a:path>
                </a:pathLst>
              </a:custGeom>
              <a:solidFill>
                <a:srgbClr val="3079A7"/>
              </a:solidFill>
              <a:ln>
                <a:noFill/>
              </a:ln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"/>
                </a:endParaRPr>
              </a:p>
            </p:txBody>
          </p:sp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987F72E3-B7A0-4714-9914-4A051AD769B2}"/>
                  </a:ext>
                </a:extLst>
              </p:cNvPr>
              <p:cNvGrpSpPr/>
              <p:nvPr/>
            </p:nvGrpSpPr>
            <p:grpSpPr>
              <a:xfrm flipV="1">
                <a:off x="5938524" y="3639088"/>
                <a:ext cx="4085158" cy="4054242"/>
                <a:chOff x="3059082" y="5908837"/>
                <a:chExt cx="4085157" cy="4054242"/>
              </a:xfrm>
            </p:grpSpPr>
            <p:sp>
              <p:nvSpPr>
                <p:cNvPr id="59" name="Arc 58">
                  <a:extLst>
                    <a:ext uri="{FF2B5EF4-FFF2-40B4-BE49-F238E27FC236}">
                      <a16:creationId xmlns:a16="http://schemas.microsoft.com/office/drawing/2014/main" id="{472BB34C-FC7B-3B22-5EC0-68782211925E}"/>
                    </a:ext>
                  </a:extLst>
                </p:cNvPr>
                <p:cNvSpPr/>
                <p:nvPr/>
              </p:nvSpPr>
              <p:spPr>
                <a:xfrm flipV="1">
                  <a:off x="3059082" y="5908837"/>
                  <a:ext cx="4085157" cy="4019550"/>
                </a:xfrm>
                <a:prstGeom prst="arc">
                  <a:avLst>
                    <a:gd name="adj1" fmla="val 17143018"/>
                    <a:gd name="adj2" fmla="val 20106708"/>
                  </a:avLst>
                </a:prstGeom>
                <a:noFill/>
                <a:ln w="6350" cap="flat" cmpd="sng" algn="ctr">
                  <a:solidFill>
                    <a:sysClr val="window" lastClr="FFFFFF">
                      <a:lumMod val="75000"/>
                    </a:sysClr>
                  </a:solidFill>
                  <a:prstDash val="dash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9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"/>
                    <a:ea typeface="+mn-ea"/>
                    <a:cs typeface="+mn-cs"/>
                  </a:endParaRPr>
                </a:p>
              </p:txBody>
            </p:sp>
            <p:sp>
              <p:nvSpPr>
                <p:cNvPr id="60" name="Oval 59">
                  <a:extLst>
                    <a:ext uri="{FF2B5EF4-FFF2-40B4-BE49-F238E27FC236}">
                      <a16:creationId xmlns:a16="http://schemas.microsoft.com/office/drawing/2014/main" id="{902E4D41-BDE4-904E-2161-EEBF85635827}"/>
                    </a:ext>
                  </a:extLst>
                </p:cNvPr>
                <p:cNvSpPr/>
                <p:nvPr/>
              </p:nvSpPr>
              <p:spPr>
                <a:xfrm>
                  <a:off x="5523918" y="9748418"/>
                  <a:ext cx="214661" cy="214661"/>
                </a:xfrm>
                <a:prstGeom prst="ellipse">
                  <a:avLst/>
                </a:prstGeom>
                <a:solidFill>
                  <a:srgbClr val="65A60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9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Lato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A4B9A16F-B335-DB1D-6A53-0F7362730513}"/>
                </a:ext>
              </a:extLst>
            </p:cNvPr>
            <p:cNvGrpSpPr/>
            <p:nvPr/>
          </p:nvGrpSpPr>
          <p:grpSpPr>
            <a:xfrm rot="1410891">
              <a:off x="5902645" y="3503855"/>
              <a:ext cx="1191556" cy="2765993"/>
              <a:chOff x="12066919" y="3068391"/>
              <a:chExt cx="2622290" cy="6087200"/>
            </a:xfrm>
          </p:grpSpPr>
          <p:sp>
            <p:nvSpPr>
              <p:cNvPr id="40" name="AutoShape 11">
                <a:extLst>
                  <a:ext uri="{FF2B5EF4-FFF2-40B4-BE49-F238E27FC236}">
                    <a16:creationId xmlns:a16="http://schemas.microsoft.com/office/drawing/2014/main" id="{0A9065FE-A330-EE78-6B72-75273AF16E5F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 rot="78005">
                <a:off x="12066919" y="6320725"/>
                <a:ext cx="894684" cy="28348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"/>
                </a:endParaRPr>
              </a:p>
            </p:txBody>
          </p:sp>
          <p:sp>
            <p:nvSpPr>
              <p:cNvPr id="18" name="Oval 7">
                <a:extLst>
                  <a:ext uri="{FF2B5EF4-FFF2-40B4-BE49-F238E27FC236}">
                    <a16:creationId xmlns:a16="http://schemas.microsoft.com/office/drawing/2014/main" id="{0E7CD5A9-3A35-A278-5034-5C7F2BF232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7587226">
                <a:off x="11905768" y="3236295"/>
                <a:ext cx="1074487" cy="738680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6E32B1">
                      <a:lumMod val="20000"/>
                      <a:lumOff val="80000"/>
                    </a:srgbClr>
                  </a:gs>
                  <a:gs pos="11000">
                    <a:srgbClr val="6E32B1">
                      <a:lumMod val="20000"/>
                      <a:lumOff val="80000"/>
                      <a:alpha val="0"/>
                    </a:srgbClr>
                  </a:gs>
                </a:gsLst>
                <a:lin ang="16200000" scaled="0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>
                <a:softEdge rad="2032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9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Lato"/>
                  <a:ea typeface="+mn-ea"/>
                  <a:cs typeface="+mn-cs"/>
                </a:endParaRPr>
              </a:p>
            </p:txBody>
          </p:sp>
          <p:sp>
            <p:nvSpPr>
              <p:cNvPr id="19" name="Oval 7">
                <a:extLst>
                  <a:ext uri="{FF2B5EF4-FFF2-40B4-BE49-F238E27FC236}">
                    <a16:creationId xmlns:a16="http://schemas.microsoft.com/office/drawing/2014/main" id="{D8EE6819-2437-7863-5CDF-C67518AD03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7587226">
                <a:off x="11906509" y="6514795"/>
                <a:ext cx="1074487" cy="738680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6E32B1">
                      <a:lumMod val="20000"/>
                      <a:lumOff val="80000"/>
                    </a:srgbClr>
                  </a:gs>
                  <a:gs pos="11000">
                    <a:srgbClr val="6E32B1">
                      <a:lumMod val="20000"/>
                      <a:lumOff val="80000"/>
                      <a:alpha val="0"/>
                    </a:srgbClr>
                  </a:gs>
                </a:gsLst>
                <a:lin ang="16200000" scaled="0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>
                <a:softEdge rad="2032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9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Lato"/>
                  <a:ea typeface="+mn-ea"/>
                  <a:cs typeface="+mn-cs"/>
                </a:endParaRPr>
              </a:p>
            </p:txBody>
          </p:sp>
          <p:sp>
            <p:nvSpPr>
              <p:cNvPr id="23" name="Oval 7">
                <a:extLst>
                  <a:ext uri="{FF2B5EF4-FFF2-40B4-BE49-F238E27FC236}">
                    <a16:creationId xmlns:a16="http://schemas.microsoft.com/office/drawing/2014/main" id="{F2EA614B-156F-9F58-CDC2-E09D9AC1BA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287963" flipH="1">
                <a:off x="13668577" y="6835002"/>
                <a:ext cx="1302583" cy="738680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6E32B1">
                      <a:lumMod val="20000"/>
                      <a:lumOff val="80000"/>
                    </a:srgbClr>
                  </a:gs>
                  <a:gs pos="11000">
                    <a:srgbClr val="6E32B1">
                      <a:lumMod val="20000"/>
                      <a:lumOff val="80000"/>
                      <a:alpha val="0"/>
                    </a:srgbClr>
                  </a:gs>
                </a:gsLst>
                <a:lin ang="16200000" scaled="0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>
                <a:softEdge rad="2032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UA" sz="9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Lato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7C681971-F71F-6A28-3B51-FD05F5965C6F}"/>
              </a:ext>
            </a:extLst>
          </p:cNvPr>
          <p:cNvGrpSpPr/>
          <p:nvPr userDrawn="1"/>
        </p:nvGrpSpPr>
        <p:grpSpPr>
          <a:xfrm rot="1518041">
            <a:off x="4835656" y="3705310"/>
            <a:ext cx="2027497" cy="2504919"/>
            <a:chOff x="9502088" y="2781349"/>
            <a:chExt cx="5367083" cy="6630889"/>
          </a:xfrm>
        </p:grpSpPr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BC2ED6BB-AFBA-EF19-DD34-864C3C955907}"/>
                </a:ext>
              </a:extLst>
            </p:cNvPr>
            <p:cNvGrpSpPr/>
            <p:nvPr/>
          </p:nvGrpSpPr>
          <p:grpSpPr>
            <a:xfrm rot="18341947">
              <a:off x="8870185" y="3413252"/>
              <a:ext cx="6630889" cy="5367083"/>
              <a:chOff x="7061791" y="4549913"/>
              <a:chExt cx="5691591" cy="4606809"/>
            </a:xfrm>
          </p:grpSpPr>
          <p:grpSp>
            <p:nvGrpSpPr>
              <p:cNvPr id="130" name="Group 129">
                <a:extLst>
                  <a:ext uri="{FF2B5EF4-FFF2-40B4-BE49-F238E27FC236}">
                    <a16:creationId xmlns:a16="http://schemas.microsoft.com/office/drawing/2014/main" id="{E0003552-0E0C-0075-4BD7-71C5EDB056C3}"/>
                  </a:ext>
                </a:extLst>
              </p:cNvPr>
              <p:cNvGrpSpPr/>
              <p:nvPr/>
            </p:nvGrpSpPr>
            <p:grpSpPr>
              <a:xfrm rot="3271512">
                <a:off x="7604182" y="4007522"/>
                <a:ext cx="4606809" cy="5691591"/>
                <a:chOff x="10080741" y="4826674"/>
                <a:chExt cx="4606809" cy="5691591"/>
              </a:xfrm>
              <a:effectLst>
                <a:outerShdw blurRad="495300" dist="76200" dir="2700000" algn="tl" rotWithShape="0">
                  <a:prstClr val="black">
                    <a:alpha val="14000"/>
                  </a:prstClr>
                </a:outerShdw>
              </a:effectLst>
            </p:grpSpPr>
            <p:sp>
              <p:nvSpPr>
                <p:cNvPr id="132" name="Freeform 17">
                  <a:extLst>
                    <a:ext uri="{FF2B5EF4-FFF2-40B4-BE49-F238E27FC236}">
                      <a16:creationId xmlns:a16="http://schemas.microsoft.com/office/drawing/2014/main" id="{2C817F44-013F-ECD8-2976-08A53646C95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139666" y="6009149"/>
                  <a:ext cx="2484511" cy="1925773"/>
                </a:xfrm>
                <a:custGeom>
                  <a:avLst/>
                  <a:gdLst>
                    <a:gd name="T0" fmla="*/ 813 w 876"/>
                    <a:gd name="T1" fmla="*/ 662 h 961"/>
                    <a:gd name="T2" fmla="*/ 626 w 876"/>
                    <a:gd name="T3" fmla="*/ 449 h 961"/>
                    <a:gd name="T4" fmla="*/ 438 w 876"/>
                    <a:gd name="T5" fmla="*/ 0 h 961"/>
                    <a:gd name="T6" fmla="*/ 250 w 876"/>
                    <a:gd name="T7" fmla="*/ 449 h 961"/>
                    <a:gd name="T8" fmla="*/ 62 w 876"/>
                    <a:gd name="T9" fmla="*/ 662 h 961"/>
                    <a:gd name="T10" fmla="*/ 10 w 876"/>
                    <a:gd name="T11" fmla="*/ 849 h 961"/>
                    <a:gd name="T12" fmla="*/ 438 w 876"/>
                    <a:gd name="T13" fmla="*/ 961 h 961"/>
                    <a:gd name="T14" fmla="*/ 866 w 876"/>
                    <a:gd name="T15" fmla="*/ 849 h 961"/>
                    <a:gd name="T16" fmla="*/ 813 w 876"/>
                    <a:gd name="T17" fmla="*/ 662 h 9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76" h="961">
                      <a:moveTo>
                        <a:pt x="813" y="662"/>
                      </a:moveTo>
                      <a:cubicBezTo>
                        <a:pt x="720" y="592"/>
                        <a:pt x="626" y="449"/>
                        <a:pt x="626" y="449"/>
                      </a:cubicBezTo>
                      <a:cubicBezTo>
                        <a:pt x="566" y="390"/>
                        <a:pt x="438" y="0"/>
                        <a:pt x="438" y="0"/>
                      </a:cubicBezTo>
                      <a:cubicBezTo>
                        <a:pt x="438" y="0"/>
                        <a:pt x="309" y="390"/>
                        <a:pt x="250" y="449"/>
                      </a:cubicBezTo>
                      <a:cubicBezTo>
                        <a:pt x="250" y="449"/>
                        <a:pt x="156" y="592"/>
                        <a:pt x="62" y="662"/>
                      </a:cubicBezTo>
                      <a:cubicBezTo>
                        <a:pt x="62" y="662"/>
                        <a:pt x="0" y="749"/>
                        <a:pt x="10" y="849"/>
                      </a:cubicBezTo>
                      <a:cubicBezTo>
                        <a:pt x="10" y="849"/>
                        <a:pt x="403" y="839"/>
                        <a:pt x="438" y="961"/>
                      </a:cubicBezTo>
                      <a:cubicBezTo>
                        <a:pt x="473" y="839"/>
                        <a:pt x="866" y="849"/>
                        <a:pt x="866" y="849"/>
                      </a:cubicBezTo>
                      <a:cubicBezTo>
                        <a:pt x="876" y="749"/>
                        <a:pt x="813" y="662"/>
                        <a:pt x="813" y="662"/>
                      </a:cubicBezTo>
                      <a:close/>
                    </a:path>
                  </a:pathLst>
                </a:custGeom>
                <a:solidFill>
                  <a:srgbClr val="3079A7"/>
                </a:solidFill>
                <a:ln>
                  <a:noFill/>
                </a:ln>
                <a:effectLst>
                  <a:outerShdw blurRad="393700" sx="102000" sy="102000" algn="ctr" rotWithShape="0">
                    <a:prstClr val="black">
                      <a:alpha val="18000"/>
                    </a:prstClr>
                  </a:outerShdw>
                </a:effectLst>
              </p:spPr>
              <p:txBody>
                <a:bodyPr vert="horz" wrap="square" lIns="45714" tIns="22857" rIns="45714" bIns="22857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63"/>
                  <a:endParaRPr lang="en-US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33" name="Rounded Rectangle 123">
                  <a:extLst>
                    <a:ext uri="{FF2B5EF4-FFF2-40B4-BE49-F238E27FC236}">
                      <a16:creationId xmlns:a16="http://schemas.microsoft.com/office/drawing/2014/main" id="{1C88AD1B-DE91-788D-1F30-0C4D8D387FF3}"/>
                    </a:ext>
                  </a:extLst>
                </p:cNvPr>
                <p:cNvSpPr/>
                <p:nvPr/>
              </p:nvSpPr>
              <p:spPr>
                <a:xfrm>
                  <a:off x="12021318" y="10292108"/>
                  <a:ext cx="725655" cy="226157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65A60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263"/>
                  <a:endParaRPr lang="en-US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34" name="Freeform 17">
                  <a:extLst>
                    <a:ext uri="{FF2B5EF4-FFF2-40B4-BE49-F238E27FC236}">
                      <a16:creationId xmlns:a16="http://schemas.microsoft.com/office/drawing/2014/main" id="{24C3BC56-84F2-273E-CFDF-46D06B632EF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080741" y="6827428"/>
                  <a:ext cx="4606809" cy="3570790"/>
                </a:xfrm>
                <a:custGeom>
                  <a:avLst/>
                  <a:gdLst>
                    <a:gd name="T0" fmla="*/ 813 w 876"/>
                    <a:gd name="T1" fmla="*/ 662 h 961"/>
                    <a:gd name="T2" fmla="*/ 626 w 876"/>
                    <a:gd name="T3" fmla="*/ 449 h 961"/>
                    <a:gd name="T4" fmla="*/ 438 w 876"/>
                    <a:gd name="T5" fmla="*/ 0 h 961"/>
                    <a:gd name="T6" fmla="*/ 250 w 876"/>
                    <a:gd name="T7" fmla="*/ 449 h 961"/>
                    <a:gd name="T8" fmla="*/ 62 w 876"/>
                    <a:gd name="T9" fmla="*/ 662 h 961"/>
                    <a:gd name="T10" fmla="*/ 10 w 876"/>
                    <a:gd name="T11" fmla="*/ 849 h 961"/>
                    <a:gd name="T12" fmla="*/ 438 w 876"/>
                    <a:gd name="T13" fmla="*/ 961 h 961"/>
                    <a:gd name="T14" fmla="*/ 866 w 876"/>
                    <a:gd name="T15" fmla="*/ 849 h 961"/>
                    <a:gd name="T16" fmla="*/ 813 w 876"/>
                    <a:gd name="T17" fmla="*/ 662 h 9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76" h="961">
                      <a:moveTo>
                        <a:pt x="813" y="662"/>
                      </a:moveTo>
                      <a:cubicBezTo>
                        <a:pt x="720" y="592"/>
                        <a:pt x="626" y="449"/>
                        <a:pt x="626" y="449"/>
                      </a:cubicBezTo>
                      <a:cubicBezTo>
                        <a:pt x="566" y="390"/>
                        <a:pt x="438" y="0"/>
                        <a:pt x="438" y="0"/>
                      </a:cubicBezTo>
                      <a:cubicBezTo>
                        <a:pt x="438" y="0"/>
                        <a:pt x="309" y="390"/>
                        <a:pt x="250" y="449"/>
                      </a:cubicBezTo>
                      <a:cubicBezTo>
                        <a:pt x="250" y="449"/>
                        <a:pt x="156" y="592"/>
                        <a:pt x="62" y="662"/>
                      </a:cubicBezTo>
                      <a:cubicBezTo>
                        <a:pt x="62" y="662"/>
                        <a:pt x="0" y="749"/>
                        <a:pt x="10" y="849"/>
                      </a:cubicBezTo>
                      <a:cubicBezTo>
                        <a:pt x="10" y="849"/>
                        <a:pt x="403" y="839"/>
                        <a:pt x="438" y="961"/>
                      </a:cubicBezTo>
                      <a:cubicBezTo>
                        <a:pt x="473" y="839"/>
                        <a:pt x="866" y="849"/>
                        <a:pt x="866" y="849"/>
                      </a:cubicBezTo>
                      <a:cubicBezTo>
                        <a:pt x="876" y="749"/>
                        <a:pt x="813" y="662"/>
                        <a:pt x="813" y="662"/>
                      </a:cubicBezTo>
                      <a:close/>
                    </a:path>
                  </a:pathLst>
                </a:custGeom>
                <a:solidFill>
                  <a:srgbClr val="3079A7"/>
                </a:solidFill>
                <a:ln>
                  <a:noFill/>
                </a:ln>
                <a:effectLst>
                  <a:outerShdw blurRad="393700" sx="102000" sy="102000" algn="ctr" rotWithShape="0">
                    <a:prstClr val="black">
                      <a:alpha val="18000"/>
                    </a:prstClr>
                  </a:outerShdw>
                </a:effectLst>
              </p:spPr>
              <p:txBody>
                <a:bodyPr vert="horz" wrap="square" lIns="45714" tIns="22857" rIns="45714" bIns="22857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63"/>
                  <a:endParaRPr lang="en-US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35" name="Freeform 5">
                  <a:extLst>
                    <a:ext uri="{FF2B5EF4-FFF2-40B4-BE49-F238E27FC236}">
                      <a16:creationId xmlns:a16="http://schemas.microsoft.com/office/drawing/2014/main" id="{1F3E4625-A55F-5C4E-7531-F1FE073F27C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846443" y="4826674"/>
                  <a:ext cx="1075405" cy="5523470"/>
                </a:xfrm>
                <a:custGeom>
                  <a:avLst/>
                  <a:gdLst>
                    <a:gd name="T0" fmla="*/ 149 w 293"/>
                    <a:gd name="T1" fmla="*/ 3 h 1555"/>
                    <a:gd name="T2" fmla="*/ 149 w 293"/>
                    <a:gd name="T3" fmla="*/ 0 h 1555"/>
                    <a:gd name="T4" fmla="*/ 146 w 293"/>
                    <a:gd name="T5" fmla="*/ 1 h 1555"/>
                    <a:gd name="T6" fmla="*/ 144 w 293"/>
                    <a:gd name="T7" fmla="*/ 0 h 1555"/>
                    <a:gd name="T8" fmla="*/ 144 w 293"/>
                    <a:gd name="T9" fmla="*/ 3 h 1555"/>
                    <a:gd name="T10" fmla="*/ 0 w 293"/>
                    <a:gd name="T11" fmla="*/ 365 h 1555"/>
                    <a:gd name="T12" fmla="*/ 17 w 293"/>
                    <a:gd name="T13" fmla="*/ 1555 h 1555"/>
                    <a:gd name="T14" fmla="*/ 144 w 293"/>
                    <a:gd name="T15" fmla="*/ 1555 h 1555"/>
                    <a:gd name="T16" fmla="*/ 149 w 293"/>
                    <a:gd name="T17" fmla="*/ 1555 h 1555"/>
                    <a:gd name="T18" fmla="*/ 276 w 293"/>
                    <a:gd name="T19" fmla="*/ 1555 h 1555"/>
                    <a:gd name="T20" fmla="*/ 293 w 293"/>
                    <a:gd name="T21" fmla="*/ 365 h 1555"/>
                    <a:gd name="T22" fmla="*/ 149 w 293"/>
                    <a:gd name="T23" fmla="*/ 3 h 15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93" h="1555">
                      <a:moveTo>
                        <a:pt x="149" y="3"/>
                      </a:moveTo>
                      <a:cubicBezTo>
                        <a:pt x="149" y="0"/>
                        <a:pt x="149" y="0"/>
                        <a:pt x="149" y="0"/>
                      </a:cubicBezTo>
                      <a:cubicBezTo>
                        <a:pt x="149" y="0"/>
                        <a:pt x="148" y="0"/>
                        <a:pt x="146" y="1"/>
                      </a:cubicBezTo>
                      <a:cubicBezTo>
                        <a:pt x="145" y="0"/>
                        <a:pt x="144" y="0"/>
                        <a:pt x="144" y="0"/>
                      </a:cubicBezTo>
                      <a:cubicBezTo>
                        <a:pt x="144" y="3"/>
                        <a:pt x="144" y="3"/>
                        <a:pt x="144" y="3"/>
                      </a:cubicBezTo>
                      <a:cubicBezTo>
                        <a:pt x="121" y="16"/>
                        <a:pt x="39" y="84"/>
                        <a:pt x="0" y="365"/>
                      </a:cubicBezTo>
                      <a:cubicBezTo>
                        <a:pt x="17" y="1555"/>
                        <a:pt x="17" y="1555"/>
                        <a:pt x="17" y="1555"/>
                      </a:cubicBezTo>
                      <a:cubicBezTo>
                        <a:pt x="144" y="1555"/>
                        <a:pt x="144" y="1555"/>
                        <a:pt x="144" y="1555"/>
                      </a:cubicBezTo>
                      <a:cubicBezTo>
                        <a:pt x="149" y="1555"/>
                        <a:pt x="149" y="1555"/>
                        <a:pt x="149" y="1555"/>
                      </a:cubicBezTo>
                      <a:cubicBezTo>
                        <a:pt x="276" y="1555"/>
                        <a:pt x="276" y="1555"/>
                        <a:pt x="276" y="1555"/>
                      </a:cubicBezTo>
                      <a:cubicBezTo>
                        <a:pt x="293" y="365"/>
                        <a:pt x="293" y="365"/>
                        <a:pt x="293" y="365"/>
                      </a:cubicBezTo>
                      <a:cubicBezTo>
                        <a:pt x="254" y="84"/>
                        <a:pt x="171" y="16"/>
                        <a:pt x="149" y="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49000">
                      <a:sysClr val="window" lastClr="FFFFFF"/>
                    </a:gs>
                    <a:gs pos="0">
                      <a:srgbClr val="826AED">
                        <a:lumMod val="20000"/>
                        <a:lumOff val="80000"/>
                      </a:srgbClr>
                    </a:gs>
                    <a:gs pos="100000">
                      <a:srgbClr val="826AED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txBody>
                <a:bodyPr vert="horz" wrap="square" lIns="45714" tIns="22857" rIns="45714" bIns="22857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63"/>
                  <a:endParaRPr lang="en-US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36" name="Freeform 9">
                  <a:extLst>
                    <a:ext uri="{FF2B5EF4-FFF2-40B4-BE49-F238E27FC236}">
                      <a16:creationId xmlns:a16="http://schemas.microsoft.com/office/drawing/2014/main" id="{56C6E831-49B7-1C4A-222C-4B9C2773ACA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884543" y="4826674"/>
                  <a:ext cx="962310" cy="883171"/>
                </a:xfrm>
                <a:custGeom>
                  <a:avLst/>
                  <a:gdLst>
                    <a:gd name="T0" fmla="*/ 294 w 294"/>
                    <a:gd name="T1" fmla="*/ 365 h 365"/>
                    <a:gd name="T2" fmla="*/ 150 w 294"/>
                    <a:gd name="T3" fmla="*/ 3 h 365"/>
                    <a:gd name="T4" fmla="*/ 150 w 294"/>
                    <a:gd name="T5" fmla="*/ 0 h 365"/>
                    <a:gd name="T6" fmla="*/ 147 w 294"/>
                    <a:gd name="T7" fmla="*/ 2 h 365"/>
                    <a:gd name="T8" fmla="*/ 144 w 294"/>
                    <a:gd name="T9" fmla="*/ 0 h 365"/>
                    <a:gd name="T10" fmla="*/ 144 w 294"/>
                    <a:gd name="T11" fmla="*/ 3 h 365"/>
                    <a:gd name="T12" fmla="*/ 0 w 294"/>
                    <a:gd name="T13" fmla="*/ 365 h 365"/>
                    <a:gd name="T14" fmla="*/ 294 w 294"/>
                    <a:gd name="T15" fmla="*/ 365 h 3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94" h="365">
                      <a:moveTo>
                        <a:pt x="294" y="365"/>
                      </a:moveTo>
                      <a:cubicBezTo>
                        <a:pt x="255" y="84"/>
                        <a:pt x="172" y="16"/>
                        <a:pt x="150" y="3"/>
                      </a:cubicBezTo>
                      <a:cubicBezTo>
                        <a:pt x="150" y="0"/>
                        <a:pt x="150" y="0"/>
                        <a:pt x="150" y="0"/>
                      </a:cubicBezTo>
                      <a:cubicBezTo>
                        <a:pt x="150" y="0"/>
                        <a:pt x="149" y="1"/>
                        <a:pt x="147" y="2"/>
                      </a:cubicBezTo>
                      <a:cubicBezTo>
                        <a:pt x="145" y="1"/>
                        <a:pt x="144" y="0"/>
                        <a:pt x="144" y="0"/>
                      </a:cubicBezTo>
                      <a:cubicBezTo>
                        <a:pt x="144" y="3"/>
                        <a:pt x="144" y="3"/>
                        <a:pt x="144" y="3"/>
                      </a:cubicBezTo>
                      <a:cubicBezTo>
                        <a:pt x="122" y="16"/>
                        <a:pt x="39" y="84"/>
                        <a:pt x="0" y="365"/>
                      </a:cubicBezTo>
                      <a:lnTo>
                        <a:pt x="294" y="365"/>
                      </a:lnTo>
                      <a:close/>
                    </a:path>
                  </a:pathLst>
                </a:custGeom>
                <a:solidFill>
                  <a:srgbClr val="65A602"/>
                </a:solidFill>
                <a:ln>
                  <a:noFill/>
                </a:ln>
              </p:spPr>
              <p:txBody>
                <a:bodyPr vert="horz" wrap="square" lIns="45714" tIns="22857" rIns="45714" bIns="22857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63"/>
                  <a:endParaRPr lang="en-US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37" name="Freeform 13">
                  <a:extLst>
                    <a:ext uri="{FF2B5EF4-FFF2-40B4-BE49-F238E27FC236}">
                      <a16:creationId xmlns:a16="http://schemas.microsoft.com/office/drawing/2014/main" id="{956C87FF-108D-C4DC-1896-22F4AD29C71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78005">
                  <a:off x="12070640" y="7886693"/>
                  <a:ext cx="635337" cy="2276012"/>
                </a:xfrm>
                <a:custGeom>
                  <a:avLst/>
                  <a:gdLst>
                    <a:gd name="T0" fmla="*/ 112 w 222"/>
                    <a:gd name="T1" fmla="*/ 0 h 640"/>
                    <a:gd name="T2" fmla="*/ 112 w 222"/>
                    <a:gd name="T3" fmla="*/ 0 h 640"/>
                    <a:gd name="T4" fmla="*/ 111 w 222"/>
                    <a:gd name="T5" fmla="*/ 0 h 640"/>
                    <a:gd name="T6" fmla="*/ 111 w 222"/>
                    <a:gd name="T7" fmla="*/ 0 h 640"/>
                    <a:gd name="T8" fmla="*/ 111 w 222"/>
                    <a:gd name="T9" fmla="*/ 0 h 640"/>
                    <a:gd name="T10" fmla="*/ 7 w 222"/>
                    <a:gd name="T11" fmla="*/ 136 h 640"/>
                    <a:gd name="T12" fmla="*/ 111 w 222"/>
                    <a:gd name="T13" fmla="*/ 640 h 640"/>
                    <a:gd name="T14" fmla="*/ 111 w 222"/>
                    <a:gd name="T15" fmla="*/ 640 h 640"/>
                    <a:gd name="T16" fmla="*/ 111 w 222"/>
                    <a:gd name="T17" fmla="*/ 640 h 640"/>
                    <a:gd name="T18" fmla="*/ 112 w 222"/>
                    <a:gd name="T19" fmla="*/ 640 h 640"/>
                    <a:gd name="T20" fmla="*/ 112 w 222"/>
                    <a:gd name="T21" fmla="*/ 640 h 640"/>
                    <a:gd name="T22" fmla="*/ 216 w 222"/>
                    <a:gd name="T23" fmla="*/ 136 h 640"/>
                    <a:gd name="T24" fmla="*/ 112 w 222"/>
                    <a:gd name="T25" fmla="*/ 0 h 6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22" h="640">
                      <a:moveTo>
                        <a:pt x="112" y="0"/>
                      </a:moveTo>
                      <a:cubicBezTo>
                        <a:pt x="112" y="0"/>
                        <a:pt x="112" y="0"/>
                        <a:pt x="112" y="0"/>
                      </a:cubicBezTo>
                      <a:cubicBezTo>
                        <a:pt x="112" y="0"/>
                        <a:pt x="112" y="0"/>
                        <a:pt x="111" y="0"/>
                      </a:cubicBezTo>
                      <a:cubicBezTo>
                        <a:pt x="111" y="0"/>
                        <a:pt x="111" y="0"/>
                        <a:pt x="111" y="0"/>
                      </a:cubicBezTo>
                      <a:cubicBezTo>
                        <a:pt x="111" y="0"/>
                        <a:pt x="111" y="0"/>
                        <a:pt x="111" y="0"/>
                      </a:cubicBezTo>
                      <a:cubicBezTo>
                        <a:pt x="98" y="4"/>
                        <a:pt x="0" y="32"/>
                        <a:pt x="7" y="136"/>
                      </a:cubicBezTo>
                      <a:cubicBezTo>
                        <a:pt x="14" y="246"/>
                        <a:pt x="57" y="623"/>
                        <a:pt x="111" y="640"/>
                      </a:cubicBezTo>
                      <a:cubicBezTo>
                        <a:pt x="111" y="640"/>
                        <a:pt x="111" y="640"/>
                        <a:pt x="111" y="640"/>
                      </a:cubicBezTo>
                      <a:cubicBezTo>
                        <a:pt x="111" y="640"/>
                        <a:pt x="111" y="640"/>
                        <a:pt x="111" y="640"/>
                      </a:cubicBezTo>
                      <a:cubicBezTo>
                        <a:pt x="112" y="640"/>
                        <a:pt x="112" y="640"/>
                        <a:pt x="112" y="640"/>
                      </a:cubicBezTo>
                      <a:cubicBezTo>
                        <a:pt x="112" y="640"/>
                        <a:pt x="112" y="640"/>
                        <a:pt x="112" y="640"/>
                      </a:cubicBezTo>
                      <a:cubicBezTo>
                        <a:pt x="166" y="623"/>
                        <a:pt x="209" y="246"/>
                        <a:pt x="216" y="136"/>
                      </a:cubicBezTo>
                      <a:cubicBezTo>
                        <a:pt x="222" y="32"/>
                        <a:pt x="125" y="4"/>
                        <a:pt x="112" y="0"/>
                      </a:cubicBezTo>
                      <a:close/>
                    </a:path>
                  </a:pathLst>
                </a:custGeom>
                <a:solidFill>
                  <a:srgbClr val="3079A7"/>
                </a:solidFill>
                <a:ln>
                  <a:noFill/>
                </a:ln>
                <a:effectLst>
                  <a:outerShdw blurRad="177800" sx="102000" sy="102000" algn="ctr" rotWithShape="0">
                    <a:prstClr val="black">
                      <a:alpha val="22000"/>
                    </a:prstClr>
                  </a:outerShdw>
                </a:effectLst>
              </p:spPr>
              <p:txBody>
                <a:bodyPr vert="horz" wrap="square" lIns="45714" tIns="22857" rIns="45714" bIns="22857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63"/>
                  <a:endParaRPr lang="en-US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38" name="Freeform 5">
                  <a:extLst>
                    <a:ext uri="{FF2B5EF4-FFF2-40B4-BE49-F238E27FC236}">
                      <a16:creationId xmlns:a16="http://schemas.microsoft.com/office/drawing/2014/main" id="{959DF323-5171-1C17-54A7-339527339DA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451413" y="7448875"/>
                  <a:ext cx="471230" cy="2837197"/>
                </a:xfrm>
                <a:custGeom>
                  <a:avLst/>
                  <a:gdLst>
                    <a:gd name="T0" fmla="*/ 149 w 293"/>
                    <a:gd name="T1" fmla="*/ 3 h 1555"/>
                    <a:gd name="T2" fmla="*/ 149 w 293"/>
                    <a:gd name="T3" fmla="*/ 0 h 1555"/>
                    <a:gd name="T4" fmla="*/ 146 w 293"/>
                    <a:gd name="T5" fmla="*/ 1 h 1555"/>
                    <a:gd name="T6" fmla="*/ 144 w 293"/>
                    <a:gd name="T7" fmla="*/ 0 h 1555"/>
                    <a:gd name="T8" fmla="*/ 144 w 293"/>
                    <a:gd name="T9" fmla="*/ 3 h 1555"/>
                    <a:gd name="T10" fmla="*/ 0 w 293"/>
                    <a:gd name="T11" fmla="*/ 365 h 1555"/>
                    <a:gd name="T12" fmla="*/ 17 w 293"/>
                    <a:gd name="T13" fmla="*/ 1555 h 1555"/>
                    <a:gd name="T14" fmla="*/ 144 w 293"/>
                    <a:gd name="T15" fmla="*/ 1555 h 1555"/>
                    <a:gd name="T16" fmla="*/ 149 w 293"/>
                    <a:gd name="T17" fmla="*/ 1555 h 1555"/>
                    <a:gd name="T18" fmla="*/ 276 w 293"/>
                    <a:gd name="T19" fmla="*/ 1555 h 1555"/>
                    <a:gd name="T20" fmla="*/ 293 w 293"/>
                    <a:gd name="T21" fmla="*/ 365 h 1555"/>
                    <a:gd name="T22" fmla="*/ 149 w 293"/>
                    <a:gd name="T23" fmla="*/ 3 h 15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93" h="1555">
                      <a:moveTo>
                        <a:pt x="149" y="3"/>
                      </a:moveTo>
                      <a:cubicBezTo>
                        <a:pt x="149" y="0"/>
                        <a:pt x="149" y="0"/>
                        <a:pt x="149" y="0"/>
                      </a:cubicBezTo>
                      <a:cubicBezTo>
                        <a:pt x="149" y="0"/>
                        <a:pt x="148" y="0"/>
                        <a:pt x="146" y="1"/>
                      </a:cubicBezTo>
                      <a:cubicBezTo>
                        <a:pt x="145" y="0"/>
                        <a:pt x="144" y="0"/>
                        <a:pt x="144" y="0"/>
                      </a:cubicBezTo>
                      <a:cubicBezTo>
                        <a:pt x="144" y="3"/>
                        <a:pt x="144" y="3"/>
                        <a:pt x="144" y="3"/>
                      </a:cubicBezTo>
                      <a:cubicBezTo>
                        <a:pt x="121" y="16"/>
                        <a:pt x="39" y="84"/>
                        <a:pt x="0" y="365"/>
                      </a:cubicBezTo>
                      <a:cubicBezTo>
                        <a:pt x="17" y="1555"/>
                        <a:pt x="17" y="1555"/>
                        <a:pt x="17" y="1555"/>
                      </a:cubicBezTo>
                      <a:cubicBezTo>
                        <a:pt x="144" y="1555"/>
                        <a:pt x="144" y="1555"/>
                        <a:pt x="144" y="1555"/>
                      </a:cubicBezTo>
                      <a:cubicBezTo>
                        <a:pt x="149" y="1555"/>
                        <a:pt x="149" y="1555"/>
                        <a:pt x="149" y="1555"/>
                      </a:cubicBezTo>
                      <a:cubicBezTo>
                        <a:pt x="276" y="1555"/>
                        <a:pt x="276" y="1555"/>
                        <a:pt x="276" y="1555"/>
                      </a:cubicBezTo>
                      <a:cubicBezTo>
                        <a:pt x="293" y="365"/>
                        <a:pt x="293" y="365"/>
                        <a:pt x="293" y="365"/>
                      </a:cubicBezTo>
                      <a:cubicBezTo>
                        <a:pt x="254" y="84"/>
                        <a:pt x="171" y="16"/>
                        <a:pt x="149" y="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49000">
                      <a:sysClr val="window" lastClr="FFFFFF"/>
                    </a:gs>
                    <a:gs pos="0">
                      <a:srgbClr val="826AED">
                        <a:lumMod val="20000"/>
                        <a:lumOff val="80000"/>
                      </a:srgbClr>
                    </a:gs>
                    <a:gs pos="100000">
                      <a:srgbClr val="826AED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txBody>
                <a:bodyPr vert="horz" wrap="square" lIns="45714" tIns="22857" rIns="45714" bIns="22857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63"/>
                  <a:endParaRPr lang="en-US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39" name="Freeform 5">
                  <a:extLst>
                    <a:ext uri="{FF2B5EF4-FFF2-40B4-BE49-F238E27FC236}">
                      <a16:creationId xmlns:a16="http://schemas.microsoft.com/office/drawing/2014/main" id="{E946612D-3F56-ECC8-E1F3-7EED91EB37F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845648" y="7448875"/>
                  <a:ext cx="471230" cy="2837197"/>
                </a:xfrm>
                <a:custGeom>
                  <a:avLst/>
                  <a:gdLst>
                    <a:gd name="T0" fmla="*/ 149 w 293"/>
                    <a:gd name="T1" fmla="*/ 3 h 1555"/>
                    <a:gd name="T2" fmla="*/ 149 w 293"/>
                    <a:gd name="T3" fmla="*/ 0 h 1555"/>
                    <a:gd name="T4" fmla="*/ 146 w 293"/>
                    <a:gd name="T5" fmla="*/ 1 h 1555"/>
                    <a:gd name="T6" fmla="*/ 144 w 293"/>
                    <a:gd name="T7" fmla="*/ 0 h 1555"/>
                    <a:gd name="T8" fmla="*/ 144 w 293"/>
                    <a:gd name="T9" fmla="*/ 3 h 1555"/>
                    <a:gd name="T10" fmla="*/ 0 w 293"/>
                    <a:gd name="T11" fmla="*/ 365 h 1555"/>
                    <a:gd name="T12" fmla="*/ 17 w 293"/>
                    <a:gd name="T13" fmla="*/ 1555 h 1555"/>
                    <a:gd name="T14" fmla="*/ 144 w 293"/>
                    <a:gd name="T15" fmla="*/ 1555 h 1555"/>
                    <a:gd name="T16" fmla="*/ 149 w 293"/>
                    <a:gd name="T17" fmla="*/ 1555 h 1555"/>
                    <a:gd name="T18" fmla="*/ 276 w 293"/>
                    <a:gd name="T19" fmla="*/ 1555 h 1555"/>
                    <a:gd name="T20" fmla="*/ 293 w 293"/>
                    <a:gd name="T21" fmla="*/ 365 h 1555"/>
                    <a:gd name="T22" fmla="*/ 149 w 293"/>
                    <a:gd name="T23" fmla="*/ 3 h 15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93" h="1555">
                      <a:moveTo>
                        <a:pt x="149" y="3"/>
                      </a:moveTo>
                      <a:cubicBezTo>
                        <a:pt x="149" y="0"/>
                        <a:pt x="149" y="0"/>
                        <a:pt x="149" y="0"/>
                      </a:cubicBezTo>
                      <a:cubicBezTo>
                        <a:pt x="149" y="0"/>
                        <a:pt x="148" y="0"/>
                        <a:pt x="146" y="1"/>
                      </a:cubicBezTo>
                      <a:cubicBezTo>
                        <a:pt x="145" y="0"/>
                        <a:pt x="144" y="0"/>
                        <a:pt x="144" y="0"/>
                      </a:cubicBezTo>
                      <a:cubicBezTo>
                        <a:pt x="144" y="3"/>
                        <a:pt x="144" y="3"/>
                        <a:pt x="144" y="3"/>
                      </a:cubicBezTo>
                      <a:cubicBezTo>
                        <a:pt x="121" y="16"/>
                        <a:pt x="39" y="84"/>
                        <a:pt x="0" y="365"/>
                      </a:cubicBezTo>
                      <a:cubicBezTo>
                        <a:pt x="17" y="1555"/>
                        <a:pt x="17" y="1555"/>
                        <a:pt x="17" y="1555"/>
                      </a:cubicBezTo>
                      <a:cubicBezTo>
                        <a:pt x="144" y="1555"/>
                        <a:pt x="144" y="1555"/>
                        <a:pt x="144" y="1555"/>
                      </a:cubicBezTo>
                      <a:cubicBezTo>
                        <a:pt x="149" y="1555"/>
                        <a:pt x="149" y="1555"/>
                        <a:pt x="149" y="1555"/>
                      </a:cubicBezTo>
                      <a:cubicBezTo>
                        <a:pt x="276" y="1555"/>
                        <a:pt x="276" y="1555"/>
                        <a:pt x="276" y="1555"/>
                      </a:cubicBezTo>
                      <a:cubicBezTo>
                        <a:pt x="293" y="365"/>
                        <a:pt x="293" y="365"/>
                        <a:pt x="293" y="365"/>
                      </a:cubicBezTo>
                      <a:cubicBezTo>
                        <a:pt x="254" y="84"/>
                        <a:pt x="171" y="16"/>
                        <a:pt x="149" y="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49000">
                      <a:sysClr val="window" lastClr="FFFFFF"/>
                    </a:gs>
                    <a:gs pos="0">
                      <a:srgbClr val="826AED">
                        <a:lumMod val="20000"/>
                        <a:lumOff val="80000"/>
                      </a:srgbClr>
                    </a:gs>
                    <a:gs pos="100000">
                      <a:srgbClr val="826AED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txBody>
                <a:bodyPr vert="horz" wrap="square" lIns="45714" tIns="22857" rIns="45714" bIns="22857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63"/>
                  <a:endParaRPr lang="en-US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</p:grpSp>
          <p:sp>
            <p:nvSpPr>
              <p:cNvPr id="131" name="Oval 7">
                <a:extLst>
                  <a:ext uri="{FF2B5EF4-FFF2-40B4-BE49-F238E27FC236}">
                    <a16:creationId xmlns:a16="http://schemas.microsoft.com/office/drawing/2014/main" id="{E7C998C4-BA2F-BA8A-A0C7-1FCB9D9970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9729324">
                <a:off x="8609343" y="6989567"/>
                <a:ext cx="1241628" cy="637695"/>
              </a:xfrm>
              <a:prstGeom prst="ellipse">
                <a:avLst/>
              </a:prstGeom>
              <a:solidFill>
                <a:srgbClr val="3079A7"/>
              </a:solidFill>
              <a:ln w="12700" cap="flat" cmpd="sng" algn="ctr">
                <a:noFill/>
                <a:prstDash val="solid"/>
                <a:miter lim="800000"/>
              </a:ln>
              <a:effectLst>
                <a:softEdge rad="2032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tlCol="0" anchor="ctr"/>
              <a:lstStyle/>
              <a:p>
                <a:pPr algn="ctr" defTabSz="914263"/>
                <a:endParaRPr lang="ru-UA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127" name="Group 126">
              <a:extLst>
                <a:ext uri="{FF2B5EF4-FFF2-40B4-BE49-F238E27FC236}">
                  <a16:creationId xmlns:a16="http://schemas.microsoft.com/office/drawing/2014/main" id="{B9D0878F-9237-C452-5340-01B661B71CBD}"/>
                </a:ext>
              </a:extLst>
            </p:cNvPr>
            <p:cNvGrpSpPr/>
            <p:nvPr/>
          </p:nvGrpSpPr>
          <p:grpSpPr>
            <a:xfrm>
              <a:off x="11861732" y="4221715"/>
              <a:ext cx="663707" cy="674862"/>
              <a:chOff x="15462268" y="4342547"/>
              <a:chExt cx="1040400" cy="1057886"/>
            </a:xfrm>
          </p:grpSpPr>
          <p:sp>
            <p:nvSpPr>
              <p:cNvPr id="128" name="Oval 127">
                <a:extLst>
                  <a:ext uri="{FF2B5EF4-FFF2-40B4-BE49-F238E27FC236}">
                    <a16:creationId xmlns:a16="http://schemas.microsoft.com/office/drawing/2014/main" id="{91998F74-16E2-15B3-AC65-1F23B267A282}"/>
                  </a:ext>
                </a:extLst>
              </p:cNvPr>
              <p:cNvSpPr/>
              <p:nvPr/>
            </p:nvSpPr>
            <p:spPr>
              <a:xfrm rot="1544601">
                <a:off x="15462268" y="4342547"/>
                <a:ext cx="1040400" cy="1057886"/>
              </a:xfrm>
              <a:prstGeom prst="ellipse">
                <a:avLst/>
              </a:prstGeom>
              <a:solidFill>
                <a:srgbClr val="3079A7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190500" sx="102000" sy="102000" algn="ctr" rotWithShape="0">
                  <a:srgbClr val="826AED">
                    <a:alpha val="40000"/>
                  </a:srgbClr>
                </a:outerShdw>
              </a:effectLst>
            </p:spPr>
            <p:txBody>
              <a:bodyPr rtlCol="0" anchor="ctr"/>
              <a:lstStyle/>
              <a:p>
                <a:pPr algn="ctr" defTabSz="914263"/>
                <a:endParaRPr lang="en-US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129" name="Oval 128">
                <a:extLst>
                  <a:ext uri="{FF2B5EF4-FFF2-40B4-BE49-F238E27FC236}">
                    <a16:creationId xmlns:a16="http://schemas.microsoft.com/office/drawing/2014/main" id="{59D263CF-5DA5-B183-F88D-209FEA3B1374}"/>
                  </a:ext>
                </a:extLst>
              </p:cNvPr>
              <p:cNvSpPr/>
              <p:nvPr/>
            </p:nvSpPr>
            <p:spPr>
              <a:xfrm rot="1544601">
                <a:off x="15610360" y="4470077"/>
                <a:ext cx="755427" cy="768123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190500" sx="102000" sy="102000" algn="ctr" rotWithShape="0">
                  <a:srgbClr val="826AED">
                    <a:alpha val="40000"/>
                  </a:srgbClr>
                </a:outerShdw>
              </a:effectLst>
            </p:spPr>
            <p:txBody>
              <a:bodyPr rtlCol="0" anchor="ctr"/>
              <a:lstStyle/>
              <a:p>
                <a:pPr algn="ctr" defTabSz="914263"/>
                <a:endParaRPr lang="en-US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sp>
        <p:nvSpPr>
          <p:cNvPr id="155" name="Text Placeholder 80">
            <a:extLst>
              <a:ext uri="{FF2B5EF4-FFF2-40B4-BE49-F238E27FC236}">
                <a16:creationId xmlns:a16="http://schemas.microsoft.com/office/drawing/2014/main" id="{FFA1D572-2BFC-F8DC-E6E0-9BC856EFDB7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35808" y="1875065"/>
            <a:ext cx="1362270" cy="364282"/>
          </a:xfrm>
        </p:spPr>
        <p:txBody>
          <a:bodyPr>
            <a:normAutofit/>
          </a:bodyPr>
          <a:lstStyle>
            <a:lvl1pPr algn="r">
              <a:buNone/>
              <a:defRPr sz="1600" b="1">
                <a:latin typeface="Tenorite Bold" panose="00000800000000000000" pitchFamily="2" charset="0"/>
              </a:defRPr>
            </a:lvl1pPr>
            <a:lvl2pPr algn="r">
              <a:buNone/>
              <a:defRPr sz="2000" b="1">
                <a:latin typeface="Tenorite Bold" panose="00000800000000000000" pitchFamily="2" charset="0"/>
              </a:defRPr>
            </a:lvl2pPr>
          </a:lstStyle>
          <a:p>
            <a:pPr lvl="0"/>
            <a:r>
              <a:rPr lang="en-US"/>
              <a:t>Text here </a:t>
            </a:r>
          </a:p>
          <a:p>
            <a:pPr lvl="1"/>
            <a:endParaRPr lang="en-US"/>
          </a:p>
        </p:txBody>
      </p:sp>
      <p:sp>
        <p:nvSpPr>
          <p:cNvPr id="156" name="Text Placeholder 89">
            <a:extLst>
              <a:ext uri="{FF2B5EF4-FFF2-40B4-BE49-F238E27FC236}">
                <a16:creationId xmlns:a16="http://schemas.microsoft.com/office/drawing/2014/main" id="{B40A2F6F-F83F-16D7-EFE1-5E53994F78FC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1448223" y="2416466"/>
            <a:ext cx="2341820" cy="669633"/>
          </a:xfrm>
        </p:spPr>
        <p:txBody>
          <a:bodyPr>
            <a:normAutofit/>
          </a:bodyPr>
          <a:lstStyle>
            <a:lvl1pPr>
              <a:buNone/>
              <a:defRPr sz="1400"/>
            </a:lvl1pPr>
            <a:lvl2pPr>
              <a:buNone/>
              <a:defRPr sz="14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57" name="Text Placeholder 80">
            <a:extLst>
              <a:ext uri="{FF2B5EF4-FFF2-40B4-BE49-F238E27FC236}">
                <a16:creationId xmlns:a16="http://schemas.microsoft.com/office/drawing/2014/main" id="{6065B2A2-55A1-8952-5C50-42098F6F213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419808" y="3564165"/>
            <a:ext cx="1362270" cy="364282"/>
          </a:xfrm>
        </p:spPr>
        <p:txBody>
          <a:bodyPr>
            <a:normAutofit/>
          </a:bodyPr>
          <a:lstStyle>
            <a:lvl1pPr algn="r">
              <a:buNone/>
              <a:defRPr sz="1600" b="1">
                <a:latin typeface="Tenorite Bold" panose="00000800000000000000" pitchFamily="2" charset="0"/>
              </a:defRPr>
            </a:lvl1pPr>
            <a:lvl2pPr algn="r">
              <a:buNone/>
              <a:defRPr sz="2000" b="1">
                <a:latin typeface="Tenorite Bold" panose="00000800000000000000" pitchFamily="2" charset="0"/>
              </a:defRPr>
            </a:lvl2pPr>
          </a:lstStyle>
          <a:p>
            <a:pPr lvl="0"/>
            <a:r>
              <a:rPr lang="en-US"/>
              <a:t>Text here </a:t>
            </a:r>
          </a:p>
          <a:p>
            <a:pPr lvl="1"/>
            <a:endParaRPr lang="en-US"/>
          </a:p>
        </p:txBody>
      </p:sp>
      <p:sp>
        <p:nvSpPr>
          <p:cNvPr id="158" name="Text Placeholder 89">
            <a:extLst>
              <a:ext uri="{FF2B5EF4-FFF2-40B4-BE49-F238E27FC236}">
                <a16:creationId xmlns:a16="http://schemas.microsoft.com/office/drawing/2014/main" id="{C264D111-73B4-F964-16D8-D79F0DDB751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32223" y="4105566"/>
            <a:ext cx="2341820" cy="669633"/>
          </a:xfrm>
        </p:spPr>
        <p:txBody>
          <a:bodyPr>
            <a:normAutofit/>
          </a:bodyPr>
          <a:lstStyle>
            <a:lvl1pPr>
              <a:buNone/>
              <a:defRPr sz="1400"/>
            </a:lvl1pPr>
            <a:lvl2pPr>
              <a:buNone/>
              <a:defRPr sz="14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59" name="Text Placeholder 80">
            <a:extLst>
              <a:ext uri="{FF2B5EF4-FFF2-40B4-BE49-F238E27FC236}">
                <a16:creationId xmlns:a16="http://schemas.microsoft.com/office/drawing/2014/main" id="{EA7FC125-428C-A831-998D-A69258871D4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090608" y="5024665"/>
            <a:ext cx="1362270" cy="364282"/>
          </a:xfrm>
        </p:spPr>
        <p:txBody>
          <a:bodyPr>
            <a:normAutofit/>
          </a:bodyPr>
          <a:lstStyle>
            <a:lvl1pPr algn="l">
              <a:buNone/>
              <a:defRPr sz="1600" b="1">
                <a:latin typeface="Tenorite Bold" panose="00000800000000000000" pitchFamily="2" charset="0"/>
              </a:defRPr>
            </a:lvl1pPr>
            <a:lvl2pPr algn="l">
              <a:buNone/>
              <a:defRPr sz="2000" b="1">
                <a:latin typeface="Tenorite Bold" panose="00000800000000000000" pitchFamily="2" charset="0"/>
              </a:defRPr>
            </a:lvl2pPr>
          </a:lstStyle>
          <a:p>
            <a:pPr lvl="0"/>
            <a:r>
              <a:rPr lang="en-US"/>
              <a:t>Text here </a:t>
            </a:r>
          </a:p>
          <a:p>
            <a:pPr lvl="1"/>
            <a:endParaRPr lang="en-US"/>
          </a:p>
        </p:txBody>
      </p:sp>
      <p:sp>
        <p:nvSpPr>
          <p:cNvPr id="160" name="Text Placeholder 89">
            <a:extLst>
              <a:ext uri="{FF2B5EF4-FFF2-40B4-BE49-F238E27FC236}">
                <a16:creationId xmlns:a16="http://schemas.microsoft.com/office/drawing/2014/main" id="{6D16E7BF-BA55-DDB3-1EFF-92F6F8E38DDD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9080923" y="5566066"/>
            <a:ext cx="2341820" cy="669633"/>
          </a:xfrm>
        </p:spPr>
        <p:txBody>
          <a:bodyPr>
            <a:normAutofit/>
          </a:bodyPr>
          <a:lstStyle>
            <a:lvl1pPr algn="l">
              <a:buNone/>
              <a:defRPr sz="1400"/>
            </a:lvl1pPr>
            <a:lvl2pPr algn="l">
              <a:buNone/>
              <a:defRPr sz="14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61" name="Text Placeholder 80">
            <a:extLst>
              <a:ext uri="{FF2B5EF4-FFF2-40B4-BE49-F238E27FC236}">
                <a16:creationId xmlns:a16="http://schemas.microsoft.com/office/drawing/2014/main" id="{9371C45E-9451-E9E7-DABA-AE1CFC2230F9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116008" y="3335565"/>
            <a:ext cx="1362270" cy="364282"/>
          </a:xfrm>
        </p:spPr>
        <p:txBody>
          <a:bodyPr>
            <a:normAutofit/>
          </a:bodyPr>
          <a:lstStyle>
            <a:lvl1pPr algn="l">
              <a:buNone/>
              <a:defRPr sz="1600" b="1">
                <a:latin typeface="Tenorite Bold" panose="00000800000000000000" pitchFamily="2" charset="0"/>
              </a:defRPr>
            </a:lvl1pPr>
            <a:lvl2pPr algn="l">
              <a:buNone/>
              <a:defRPr sz="2000" b="1">
                <a:latin typeface="Tenorite Bold" panose="00000800000000000000" pitchFamily="2" charset="0"/>
              </a:defRPr>
            </a:lvl2pPr>
          </a:lstStyle>
          <a:p>
            <a:pPr lvl="0"/>
            <a:r>
              <a:rPr lang="en-US"/>
              <a:t>Text here </a:t>
            </a:r>
          </a:p>
          <a:p>
            <a:pPr lvl="1"/>
            <a:endParaRPr lang="en-US"/>
          </a:p>
        </p:txBody>
      </p:sp>
      <p:sp>
        <p:nvSpPr>
          <p:cNvPr id="162" name="Text Placeholder 89">
            <a:extLst>
              <a:ext uri="{FF2B5EF4-FFF2-40B4-BE49-F238E27FC236}">
                <a16:creationId xmlns:a16="http://schemas.microsoft.com/office/drawing/2014/main" id="{15377D52-053E-3635-B0C7-4A1FA8DCB3AB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9106323" y="3876966"/>
            <a:ext cx="2341820" cy="669633"/>
          </a:xfrm>
        </p:spPr>
        <p:txBody>
          <a:bodyPr>
            <a:normAutofit/>
          </a:bodyPr>
          <a:lstStyle>
            <a:lvl1pPr algn="l">
              <a:buNone/>
              <a:defRPr sz="1400"/>
            </a:lvl1pPr>
            <a:lvl2pPr algn="l">
              <a:buNone/>
              <a:defRPr sz="14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63" name="Text Placeholder 80">
            <a:extLst>
              <a:ext uri="{FF2B5EF4-FFF2-40B4-BE49-F238E27FC236}">
                <a16:creationId xmlns:a16="http://schemas.microsoft.com/office/drawing/2014/main" id="{6E1178DE-00D9-63C3-5AA5-F5EB5A548C1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744408" y="1684565"/>
            <a:ext cx="1362270" cy="364282"/>
          </a:xfrm>
        </p:spPr>
        <p:txBody>
          <a:bodyPr>
            <a:normAutofit/>
          </a:bodyPr>
          <a:lstStyle>
            <a:lvl1pPr algn="l">
              <a:buNone/>
              <a:defRPr sz="1600" b="1">
                <a:latin typeface="Tenorite Bold" panose="00000800000000000000" pitchFamily="2" charset="0"/>
              </a:defRPr>
            </a:lvl1pPr>
            <a:lvl2pPr algn="l">
              <a:buNone/>
              <a:defRPr sz="2000" b="1">
                <a:latin typeface="Tenorite Bold" panose="00000800000000000000" pitchFamily="2" charset="0"/>
              </a:defRPr>
            </a:lvl2pPr>
          </a:lstStyle>
          <a:p>
            <a:pPr lvl="0"/>
            <a:r>
              <a:rPr lang="en-US"/>
              <a:t>Text here </a:t>
            </a:r>
          </a:p>
          <a:p>
            <a:pPr lvl="1"/>
            <a:endParaRPr lang="en-US"/>
          </a:p>
        </p:txBody>
      </p:sp>
      <p:sp>
        <p:nvSpPr>
          <p:cNvPr id="164" name="Text Placeholder 89">
            <a:extLst>
              <a:ext uri="{FF2B5EF4-FFF2-40B4-BE49-F238E27FC236}">
                <a16:creationId xmlns:a16="http://schemas.microsoft.com/office/drawing/2014/main" id="{64330C62-3688-8A1A-B22D-1794DA190219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7734723" y="2225966"/>
            <a:ext cx="2341820" cy="669633"/>
          </a:xfrm>
        </p:spPr>
        <p:txBody>
          <a:bodyPr>
            <a:normAutofit/>
          </a:bodyPr>
          <a:lstStyle>
            <a:lvl1pPr algn="l">
              <a:buNone/>
              <a:defRPr sz="1400"/>
            </a:lvl1pPr>
            <a:lvl2pPr algn="l">
              <a:buNone/>
              <a:defRPr sz="14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3" name="Picture 2" descr="A white logo with a black background&#10;&#10;AI-generated content may be incorrect.">
            <a:extLst>
              <a:ext uri="{FF2B5EF4-FFF2-40B4-BE49-F238E27FC236}">
                <a16:creationId xmlns:a16="http://schemas.microsoft.com/office/drawing/2014/main" id="{132DBCA2-D0B8-DB96-D488-0CCDF90189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339" b="33231"/>
          <a:stretch/>
        </p:blipFill>
        <p:spPr>
          <a:xfrm>
            <a:off x="5897660" y="1509340"/>
            <a:ext cx="6294340" cy="5348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8249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graphic 6 point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Freeform 13">
            <a:extLst>
              <a:ext uri="{FF2B5EF4-FFF2-40B4-BE49-F238E27FC236}">
                <a16:creationId xmlns:a16="http://schemas.microsoft.com/office/drawing/2014/main" id="{217A61B4-EACF-75F4-4A16-3378B43DA84A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5944204" y="4851366"/>
            <a:ext cx="294682" cy="885422"/>
          </a:xfrm>
          <a:custGeom>
            <a:avLst/>
            <a:gdLst>
              <a:gd name="T0" fmla="*/ 112 w 222"/>
              <a:gd name="T1" fmla="*/ 0 h 640"/>
              <a:gd name="T2" fmla="*/ 112 w 222"/>
              <a:gd name="T3" fmla="*/ 0 h 640"/>
              <a:gd name="T4" fmla="*/ 111 w 222"/>
              <a:gd name="T5" fmla="*/ 0 h 640"/>
              <a:gd name="T6" fmla="*/ 111 w 222"/>
              <a:gd name="T7" fmla="*/ 0 h 640"/>
              <a:gd name="T8" fmla="*/ 111 w 222"/>
              <a:gd name="T9" fmla="*/ 0 h 640"/>
              <a:gd name="T10" fmla="*/ 7 w 222"/>
              <a:gd name="T11" fmla="*/ 136 h 640"/>
              <a:gd name="T12" fmla="*/ 111 w 222"/>
              <a:gd name="T13" fmla="*/ 640 h 640"/>
              <a:gd name="T14" fmla="*/ 111 w 222"/>
              <a:gd name="T15" fmla="*/ 640 h 640"/>
              <a:gd name="T16" fmla="*/ 111 w 222"/>
              <a:gd name="T17" fmla="*/ 640 h 640"/>
              <a:gd name="T18" fmla="*/ 112 w 222"/>
              <a:gd name="T19" fmla="*/ 640 h 640"/>
              <a:gd name="T20" fmla="*/ 112 w 222"/>
              <a:gd name="T21" fmla="*/ 640 h 640"/>
              <a:gd name="T22" fmla="*/ 216 w 222"/>
              <a:gd name="T23" fmla="*/ 136 h 640"/>
              <a:gd name="T24" fmla="*/ 112 w 222"/>
              <a:gd name="T25" fmla="*/ 0 h 6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2" h="640">
                <a:moveTo>
                  <a:pt x="112" y="0"/>
                </a:moveTo>
                <a:cubicBezTo>
                  <a:pt x="112" y="0"/>
                  <a:pt x="112" y="0"/>
                  <a:pt x="112" y="0"/>
                </a:cubicBezTo>
                <a:cubicBezTo>
                  <a:pt x="112" y="0"/>
                  <a:pt x="112" y="0"/>
                  <a:pt x="111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98" y="4"/>
                  <a:pt x="0" y="32"/>
                  <a:pt x="7" y="136"/>
                </a:cubicBezTo>
                <a:cubicBezTo>
                  <a:pt x="14" y="246"/>
                  <a:pt x="57" y="623"/>
                  <a:pt x="111" y="640"/>
                </a:cubicBezTo>
                <a:cubicBezTo>
                  <a:pt x="111" y="640"/>
                  <a:pt x="111" y="640"/>
                  <a:pt x="111" y="640"/>
                </a:cubicBezTo>
                <a:cubicBezTo>
                  <a:pt x="111" y="640"/>
                  <a:pt x="111" y="640"/>
                  <a:pt x="111" y="640"/>
                </a:cubicBezTo>
                <a:cubicBezTo>
                  <a:pt x="112" y="640"/>
                  <a:pt x="112" y="640"/>
                  <a:pt x="112" y="640"/>
                </a:cubicBezTo>
                <a:cubicBezTo>
                  <a:pt x="112" y="640"/>
                  <a:pt x="112" y="640"/>
                  <a:pt x="112" y="640"/>
                </a:cubicBezTo>
                <a:cubicBezTo>
                  <a:pt x="166" y="623"/>
                  <a:pt x="209" y="246"/>
                  <a:pt x="216" y="136"/>
                </a:cubicBezTo>
                <a:cubicBezTo>
                  <a:pt x="222" y="32"/>
                  <a:pt x="125" y="4"/>
                  <a:pt x="112" y="0"/>
                </a:cubicBezTo>
                <a:close/>
              </a:path>
            </a:pathLst>
          </a:custGeom>
          <a:solidFill>
            <a:srgbClr val="F1B82C"/>
          </a:solidFill>
          <a:ln>
            <a:noFill/>
          </a:ln>
          <a:effectLst>
            <a:outerShdw blurRad="177800" sx="102000" sy="102000" algn="ctr" rotWithShape="0">
              <a:prstClr val="black">
                <a:alpha val="22000"/>
              </a:prstClr>
            </a:outerShdw>
          </a:effectLst>
        </p:spPr>
        <p:txBody>
          <a:bodyPr vert="horz" wrap="square" lIns="45714" tIns="22857" rIns="45714" bIns="22857" numCol="1" anchor="t" anchorCtr="0" compatLnSpc="1">
            <a:prstTxWarp prst="textNoShape">
              <a:avLst/>
            </a:prstTxWarp>
          </a:bodyPr>
          <a:lstStyle/>
          <a:p>
            <a:pPr defTabSz="914263"/>
            <a:endParaRPr lang="en-US" kern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1" name="Text Placeholder 80">
            <a:extLst>
              <a:ext uri="{FF2B5EF4-FFF2-40B4-BE49-F238E27FC236}">
                <a16:creationId xmlns:a16="http://schemas.microsoft.com/office/drawing/2014/main" id="{0ECFFC67-346D-91C4-606D-F7B47CB6E13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00808" y="1875065"/>
            <a:ext cx="1362270" cy="364282"/>
          </a:xfrm>
        </p:spPr>
        <p:txBody>
          <a:bodyPr>
            <a:normAutofit/>
          </a:bodyPr>
          <a:lstStyle>
            <a:lvl1pPr algn="r">
              <a:buNone/>
              <a:defRPr sz="1600" b="1">
                <a:latin typeface="Tenorite Bold" panose="00000800000000000000" pitchFamily="2" charset="0"/>
              </a:defRPr>
            </a:lvl1pPr>
            <a:lvl2pPr algn="r">
              <a:buNone/>
              <a:defRPr sz="2000" b="1">
                <a:latin typeface="Tenorite Bold" panose="00000800000000000000" pitchFamily="2" charset="0"/>
              </a:defRPr>
            </a:lvl2pPr>
          </a:lstStyle>
          <a:p>
            <a:pPr lvl="0"/>
            <a:r>
              <a:rPr lang="en-US"/>
              <a:t>Text here </a:t>
            </a:r>
          </a:p>
          <a:p>
            <a:pPr lvl="1"/>
            <a:endParaRPr lang="en-US"/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9507E757-3C25-3E74-E320-8EF209353F09}"/>
              </a:ext>
            </a:extLst>
          </p:cNvPr>
          <p:cNvGrpSpPr/>
          <p:nvPr userDrawn="1"/>
        </p:nvGrpSpPr>
        <p:grpSpPr>
          <a:xfrm>
            <a:off x="7922759" y="2010389"/>
            <a:ext cx="2042313" cy="2026857"/>
            <a:chOff x="7922759" y="2010389"/>
            <a:chExt cx="2042313" cy="2026857"/>
          </a:xfrm>
        </p:grpSpPr>
        <p:sp>
          <p:nvSpPr>
            <p:cNvPr id="56" name="Arc 55">
              <a:extLst>
                <a:ext uri="{FF2B5EF4-FFF2-40B4-BE49-F238E27FC236}">
                  <a16:creationId xmlns:a16="http://schemas.microsoft.com/office/drawing/2014/main" id="{AB720F3E-8C2E-3AC7-4DA2-4365AD254E4B}"/>
                </a:ext>
              </a:extLst>
            </p:cNvPr>
            <p:cNvSpPr/>
            <p:nvPr userDrawn="1"/>
          </p:nvSpPr>
          <p:spPr>
            <a:xfrm flipH="1">
              <a:off x="7922759" y="2027733"/>
              <a:ext cx="2042313" cy="2009513"/>
            </a:xfrm>
            <a:prstGeom prst="arc">
              <a:avLst>
                <a:gd name="adj1" fmla="val 17143018"/>
                <a:gd name="adj2" fmla="val 19252747"/>
              </a:avLst>
            </a:prstGeom>
            <a:noFill/>
            <a:ln w="6350" cap="flat" cmpd="sng" algn="ctr">
              <a:solidFill>
                <a:schemeClr val="bg1"/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9DA0C0E4-0487-0108-04CB-35E0EB7D22E5}"/>
                </a:ext>
              </a:extLst>
            </p:cNvPr>
            <p:cNvSpPr/>
            <p:nvPr userDrawn="1"/>
          </p:nvSpPr>
          <p:spPr>
            <a:xfrm flipH="1" flipV="1">
              <a:off x="8625498" y="2010389"/>
              <a:ext cx="107317" cy="107317"/>
            </a:xfrm>
            <a:prstGeom prst="ellipse">
              <a:avLst/>
            </a:prstGeom>
            <a:solidFill>
              <a:srgbClr val="65A60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53" name="Oval 52">
            <a:extLst>
              <a:ext uri="{FF2B5EF4-FFF2-40B4-BE49-F238E27FC236}">
                <a16:creationId xmlns:a16="http://schemas.microsoft.com/office/drawing/2014/main" id="{C00CF115-1454-3AE8-92BC-6A3BE8055C97}"/>
              </a:ext>
            </a:extLst>
          </p:cNvPr>
          <p:cNvSpPr/>
          <p:nvPr userDrawn="1"/>
        </p:nvSpPr>
        <p:spPr>
          <a:xfrm>
            <a:off x="7784274" y="2165837"/>
            <a:ext cx="585079" cy="585079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>
            <a:outerShdw blurRad="571500" dist="723900" dir="2700000" algn="tl" rotWithShape="0">
              <a:sysClr val="windowText" lastClr="000000">
                <a:alpha val="32000"/>
              </a:sysClr>
            </a:outerShdw>
          </a:effectLst>
        </p:spPr>
        <p:txBody>
          <a:bodyPr rtlCol="0" anchor="ctr"/>
          <a:lstStyle/>
          <a:p>
            <a:pPr marL="0" marR="0" lvl="0" indent="0" algn="ctr" defTabSz="9142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2AB5C2BD-DE7E-F08F-0033-5401D2ACBC55}"/>
              </a:ext>
            </a:extLst>
          </p:cNvPr>
          <p:cNvSpPr/>
          <p:nvPr userDrawn="1"/>
        </p:nvSpPr>
        <p:spPr>
          <a:xfrm>
            <a:off x="3860602" y="2165837"/>
            <a:ext cx="585079" cy="585079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>
            <a:outerShdw blurRad="571500" dist="723900" dir="2700000" algn="tl" rotWithShape="0">
              <a:sysClr val="windowText" lastClr="000000">
                <a:alpha val="32000"/>
              </a:sysClr>
            </a:outerShdw>
          </a:effectLst>
        </p:spPr>
        <p:txBody>
          <a:bodyPr rtlCol="0" anchor="ctr"/>
          <a:lstStyle/>
          <a:p>
            <a:pPr marL="0" marR="0" lvl="0" indent="0" algn="ctr" defTabSz="9142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610A921-4D08-E512-567A-16DFDA9A1F5E}"/>
              </a:ext>
            </a:extLst>
          </p:cNvPr>
          <p:cNvGrpSpPr/>
          <p:nvPr userDrawn="1"/>
        </p:nvGrpSpPr>
        <p:grpSpPr>
          <a:xfrm flipH="1">
            <a:off x="7265606" y="3156729"/>
            <a:ext cx="2778594" cy="2064952"/>
            <a:chOff x="3059082" y="5908837"/>
            <a:chExt cx="5557912" cy="4130442"/>
          </a:xfrm>
        </p:grpSpPr>
        <p:sp>
          <p:nvSpPr>
            <p:cNvPr id="42" name="Arc 41">
              <a:extLst>
                <a:ext uri="{FF2B5EF4-FFF2-40B4-BE49-F238E27FC236}">
                  <a16:creationId xmlns:a16="http://schemas.microsoft.com/office/drawing/2014/main" id="{DB732328-A4E0-2B9A-00C5-D30CCB53E3C2}"/>
                </a:ext>
              </a:extLst>
            </p:cNvPr>
            <p:cNvSpPr/>
            <p:nvPr/>
          </p:nvSpPr>
          <p:spPr>
            <a:xfrm flipV="1">
              <a:off x="3059082" y="5908837"/>
              <a:ext cx="5557912" cy="4019550"/>
            </a:xfrm>
            <a:prstGeom prst="arc">
              <a:avLst>
                <a:gd name="adj1" fmla="val 16552015"/>
                <a:gd name="adj2" fmla="val 18723480"/>
              </a:avLst>
            </a:prstGeom>
            <a:noFill/>
            <a:ln w="6350" cap="flat" cmpd="sng" algn="ctr">
              <a:solidFill>
                <a:schemeClr val="bg1"/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F08B71F1-CF55-9D09-7594-0ABEBF505FF8}"/>
                </a:ext>
              </a:extLst>
            </p:cNvPr>
            <p:cNvSpPr/>
            <p:nvPr/>
          </p:nvSpPr>
          <p:spPr>
            <a:xfrm>
              <a:off x="5790618" y="9824618"/>
              <a:ext cx="214661" cy="214661"/>
            </a:xfrm>
            <a:prstGeom prst="ellipse">
              <a:avLst/>
            </a:prstGeom>
            <a:solidFill>
              <a:srgbClr val="65A60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7" name="Oval 36">
            <a:extLst>
              <a:ext uri="{FF2B5EF4-FFF2-40B4-BE49-F238E27FC236}">
                <a16:creationId xmlns:a16="http://schemas.microsoft.com/office/drawing/2014/main" id="{DDC0C22E-166C-7626-92E3-10833DA3271E}"/>
              </a:ext>
            </a:extLst>
          </p:cNvPr>
          <p:cNvSpPr/>
          <p:nvPr userDrawn="1"/>
        </p:nvSpPr>
        <p:spPr>
          <a:xfrm>
            <a:off x="7658276" y="4722238"/>
            <a:ext cx="585079" cy="585079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>
            <a:outerShdw blurRad="571500" dist="723900" dir="2700000" algn="tl" rotWithShape="0">
              <a:sysClr val="windowText" lastClr="000000">
                <a:alpha val="32000"/>
              </a:sysClr>
            </a:outerShdw>
          </a:effectLst>
        </p:spPr>
        <p:txBody>
          <a:bodyPr rtlCol="0" anchor="ctr"/>
          <a:lstStyle/>
          <a:p>
            <a:pPr marL="0" marR="0" lvl="0" indent="0" algn="ctr" defTabSz="9142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8A75216-543C-1150-47EC-A356575D57B9}"/>
              </a:ext>
            </a:extLst>
          </p:cNvPr>
          <p:cNvGrpSpPr/>
          <p:nvPr userDrawn="1"/>
        </p:nvGrpSpPr>
        <p:grpSpPr>
          <a:xfrm>
            <a:off x="1052178" y="3672853"/>
            <a:ext cx="2776322" cy="386280"/>
            <a:chOff x="3470526" y="6998853"/>
            <a:chExt cx="5553367" cy="772660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16533A6-2271-F707-584D-92DA8688FE04}"/>
                </a:ext>
              </a:extLst>
            </p:cNvPr>
            <p:cNvCxnSpPr/>
            <p:nvPr/>
          </p:nvCxnSpPr>
          <p:spPr>
            <a:xfrm>
              <a:off x="7658294" y="7106183"/>
              <a:ext cx="1365599" cy="0"/>
            </a:xfrm>
            <a:prstGeom prst="line">
              <a:avLst/>
            </a:prstGeom>
            <a:noFill/>
            <a:ln w="6350" cap="flat" cmpd="sng" algn="ctr">
              <a:solidFill>
                <a:schemeClr val="bg1"/>
              </a:solidFill>
              <a:prstDash val="dash"/>
              <a:miter lim="800000"/>
            </a:ln>
            <a:effectLst/>
          </p:spPr>
        </p:cxn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33EBE9D1-5CE7-7B7D-608F-7A4B3C66EE6C}"/>
                </a:ext>
              </a:extLst>
            </p:cNvPr>
            <p:cNvGrpSpPr/>
            <p:nvPr/>
          </p:nvGrpSpPr>
          <p:grpSpPr>
            <a:xfrm>
              <a:off x="3470526" y="6998853"/>
              <a:ext cx="4296932" cy="772660"/>
              <a:chOff x="1514799" y="2606583"/>
              <a:chExt cx="4296932" cy="772660"/>
            </a:xfrm>
          </p:grpSpPr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CA86FB12-D3DD-E59F-13EC-0DC1B1775B2F}"/>
                  </a:ext>
                </a:extLst>
              </p:cNvPr>
              <p:cNvSpPr txBox="1"/>
              <p:nvPr/>
            </p:nvSpPr>
            <p:spPr>
              <a:xfrm>
                <a:off x="1514799" y="2917519"/>
                <a:ext cx="3884612" cy="4617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263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>
                    <a:glow>
                      <a:srgbClr val="FF3399">
                        <a:alpha val="24000"/>
                      </a:srgbClr>
                    </a:glow>
                  </a:effectLst>
                  <a:uLnTx/>
                  <a:uFillTx/>
                  <a:latin typeface="Lato" panose="020F0502020204030203" pitchFamily="34" charset="0"/>
                </a:endParaRPr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B2E8D11D-5DDF-E9E5-A1F7-966EB61DB0CA}"/>
                  </a:ext>
                </a:extLst>
              </p:cNvPr>
              <p:cNvSpPr/>
              <p:nvPr/>
            </p:nvSpPr>
            <p:spPr>
              <a:xfrm flipV="1">
                <a:off x="5597070" y="2606583"/>
                <a:ext cx="214661" cy="214661"/>
              </a:xfrm>
              <a:prstGeom prst="ellipse">
                <a:avLst/>
              </a:prstGeom>
              <a:solidFill>
                <a:srgbClr val="65A60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63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9" name="Oval 28">
            <a:extLst>
              <a:ext uri="{FF2B5EF4-FFF2-40B4-BE49-F238E27FC236}">
                <a16:creationId xmlns:a16="http://schemas.microsoft.com/office/drawing/2014/main" id="{C719D091-5182-F380-4578-D3EF63334468}"/>
              </a:ext>
            </a:extLst>
          </p:cNvPr>
          <p:cNvSpPr/>
          <p:nvPr userDrawn="1"/>
        </p:nvSpPr>
        <p:spPr>
          <a:xfrm>
            <a:off x="3639323" y="3436003"/>
            <a:ext cx="585079" cy="585079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>
            <a:outerShdw blurRad="571500" dist="723900" dir="2700000" algn="tl" rotWithShape="0">
              <a:sysClr val="windowText" lastClr="000000">
                <a:alpha val="32000"/>
              </a:sysClr>
            </a:outerShdw>
          </a:effectLst>
        </p:spPr>
        <p:txBody>
          <a:bodyPr rtlCol="0" anchor="ctr"/>
          <a:lstStyle/>
          <a:p>
            <a:pPr marL="0" marR="0" lvl="0" indent="0" algn="ctr" defTabSz="9142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431FB00-7BEE-38BA-386F-4B24A89B755F}"/>
              </a:ext>
            </a:extLst>
          </p:cNvPr>
          <p:cNvGrpSpPr/>
          <p:nvPr userDrawn="1"/>
        </p:nvGrpSpPr>
        <p:grpSpPr>
          <a:xfrm>
            <a:off x="2123453" y="3156729"/>
            <a:ext cx="2778594" cy="2074476"/>
            <a:chOff x="3059082" y="5908837"/>
            <a:chExt cx="5557912" cy="4149492"/>
          </a:xfrm>
        </p:grpSpPr>
        <p:sp>
          <p:nvSpPr>
            <p:cNvPr id="26" name="Arc 25">
              <a:extLst>
                <a:ext uri="{FF2B5EF4-FFF2-40B4-BE49-F238E27FC236}">
                  <a16:creationId xmlns:a16="http://schemas.microsoft.com/office/drawing/2014/main" id="{5EBF6AF2-A0C5-904E-ADFD-C328D87551D1}"/>
                </a:ext>
              </a:extLst>
            </p:cNvPr>
            <p:cNvSpPr/>
            <p:nvPr/>
          </p:nvSpPr>
          <p:spPr>
            <a:xfrm flipV="1">
              <a:off x="3059082" y="5908837"/>
              <a:ext cx="5557912" cy="4019550"/>
            </a:xfrm>
            <a:prstGeom prst="arc">
              <a:avLst>
                <a:gd name="adj1" fmla="val 16552015"/>
                <a:gd name="adj2" fmla="val 18723480"/>
              </a:avLst>
            </a:prstGeom>
            <a:noFill/>
            <a:ln w="6350" cap="flat" cmpd="sng" algn="ctr">
              <a:solidFill>
                <a:schemeClr val="bg1"/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32992B6B-604D-441A-4EB0-09BC0FBA0CEC}"/>
                </a:ext>
              </a:extLst>
            </p:cNvPr>
            <p:cNvSpPr/>
            <p:nvPr/>
          </p:nvSpPr>
          <p:spPr>
            <a:xfrm>
              <a:off x="5790618" y="9843668"/>
              <a:ext cx="214661" cy="214661"/>
            </a:xfrm>
            <a:prstGeom prst="ellipse">
              <a:avLst/>
            </a:prstGeom>
            <a:solidFill>
              <a:srgbClr val="65A60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Oval 20">
            <a:extLst>
              <a:ext uri="{FF2B5EF4-FFF2-40B4-BE49-F238E27FC236}">
                <a16:creationId xmlns:a16="http://schemas.microsoft.com/office/drawing/2014/main" id="{9C7F97D5-1163-F2E3-5880-23B4F014AFCA}"/>
              </a:ext>
            </a:extLst>
          </p:cNvPr>
          <p:cNvSpPr/>
          <p:nvPr userDrawn="1"/>
        </p:nvSpPr>
        <p:spPr>
          <a:xfrm>
            <a:off x="4003458" y="4722238"/>
            <a:ext cx="585079" cy="585079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>
            <a:outerShdw blurRad="571500" dist="723900" dir="2700000" algn="tl" rotWithShape="0">
              <a:sysClr val="windowText" lastClr="000000">
                <a:alpha val="32000"/>
              </a:sysClr>
            </a:outerShdw>
          </a:effectLst>
        </p:spPr>
        <p:txBody>
          <a:bodyPr rtlCol="0" anchor="ctr"/>
          <a:lstStyle/>
          <a:p>
            <a:pPr marL="0" marR="0" lvl="0" indent="0" algn="ctr" defTabSz="9142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FE353CE-BB01-C705-135C-11B0CA0A5B56}"/>
              </a:ext>
            </a:extLst>
          </p:cNvPr>
          <p:cNvCxnSpPr/>
          <p:nvPr/>
        </p:nvCxnSpPr>
        <p:spPr>
          <a:xfrm flipH="1">
            <a:off x="8539314" y="3726510"/>
            <a:ext cx="682711" cy="0"/>
          </a:xfrm>
          <a:prstGeom prst="line">
            <a:avLst/>
          </a:prstGeom>
          <a:noFill/>
          <a:ln w="6350" cap="flat" cmpd="sng" algn="ctr">
            <a:solidFill>
              <a:schemeClr val="bg1"/>
            </a:solidFill>
            <a:prstDash val="dash"/>
            <a:miter lim="800000"/>
          </a:ln>
          <a:effectLst/>
        </p:spPr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82F031EF-A30E-D102-5877-D212BBB8D526}"/>
              </a:ext>
            </a:extLst>
          </p:cNvPr>
          <p:cNvSpPr/>
          <p:nvPr userDrawn="1"/>
        </p:nvSpPr>
        <p:spPr>
          <a:xfrm>
            <a:off x="8019705" y="3464570"/>
            <a:ext cx="585079" cy="585079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>
            <a:outerShdw blurRad="571500" dist="723900" dir="2700000" algn="tl" rotWithShape="0">
              <a:sysClr val="windowText" lastClr="000000">
                <a:alpha val="32000"/>
              </a:sysClr>
            </a:outerShdw>
          </a:effectLst>
        </p:spPr>
        <p:txBody>
          <a:bodyPr rtlCol="0" anchor="ctr"/>
          <a:lstStyle/>
          <a:p>
            <a:pPr marL="0" marR="0" lvl="0" indent="0" algn="ctr" defTabSz="9142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Title 1">
            <a:extLst>
              <a:ext uri="{FF2B5EF4-FFF2-40B4-BE49-F238E27FC236}">
                <a16:creationId xmlns:a16="http://schemas.microsoft.com/office/drawing/2014/main" id="{63A89C59-03F4-DA2B-0727-E5260896E9BD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838200" y="365126"/>
            <a:ext cx="10515600" cy="782540"/>
          </a:xfrm>
        </p:spPr>
        <p:txBody>
          <a:bodyPr anchor="b"/>
          <a:lstStyle/>
          <a:p>
            <a:r>
              <a:rPr lang="en-US"/>
              <a:t>Infographic Title Here</a:t>
            </a:r>
          </a:p>
        </p:txBody>
      </p:sp>
      <p:sp>
        <p:nvSpPr>
          <p:cNvPr id="78" name="Arc 77">
            <a:extLst>
              <a:ext uri="{FF2B5EF4-FFF2-40B4-BE49-F238E27FC236}">
                <a16:creationId xmlns:a16="http://schemas.microsoft.com/office/drawing/2014/main" id="{27D0B12A-64AF-6B0E-DD3B-7CBC2FCD6360}"/>
              </a:ext>
            </a:extLst>
          </p:cNvPr>
          <p:cNvSpPr/>
          <p:nvPr userDrawn="1"/>
        </p:nvSpPr>
        <p:spPr>
          <a:xfrm>
            <a:off x="2178212" y="2058834"/>
            <a:ext cx="2042313" cy="2009513"/>
          </a:xfrm>
          <a:prstGeom prst="arc">
            <a:avLst>
              <a:gd name="adj1" fmla="val 17143018"/>
              <a:gd name="adj2" fmla="val 19252747"/>
            </a:avLst>
          </a:prstGeom>
          <a:noFill/>
          <a:ln w="6350" cap="flat" cmpd="sng" algn="ctr">
            <a:solidFill>
              <a:schemeClr val="bg1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2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63E53A93-5205-266B-C0C3-B5F114E903C6}"/>
              </a:ext>
            </a:extLst>
          </p:cNvPr>
          <p:cNvSpPr/>
          <p:nvPr userDrawn="1"/>
        </p:nvSpPr>
        <p:spPr>
          <a:xfrm flipV="1">
            <a:off x="3410469" y="2041490"/>
            <a:ext cx="107317" cy="107317"/>
          </a:xfrm>
          <a:prstGeom prst="ellipse">
            <a:avLst/>
          </a:prstGeom>
          <a:solidFill>
            <a:srgbClr val="65A60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2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2" name="Text Placeholder 80">
            <a:extLst>
              <a:ext uri="{FF2B5EF4-FFF2-40B4-BE49-F238E27FC236}">
                <a16:creationId xmlns:a16="http://schemas.microsoft.com/office/drawing/2014/main" id="{43ECECB1-6B95-5513-AEC6-6727F5B532D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05339" y="3399065"/>
            <a:ext cx="1362270" cy="364282"/>
          </a:xfrm>
        </p:spPr>
        <p:txBody>
          <a:bodyPr>
            <a:normAutofit/>
          </a:bodyPr>
          <a:lstStyle>
            <a:lvl1pPr algn="r">
              <a:buNone/>
              <a:defRPr sz="1600" b="1">
                <a:latin typeface="Tenorite Bold" panose="00000800000000000000" pitchFamily="2" charset="0"/>
              </a:defRPr>
            </a:lvl1pPr>
            <a:lvl2pPr algn="r">
              <a:buNone/>
              <a:defRPr sz="2000" b="1">
                <a:latin typeface="Tenorite Bold" panose="00000800000000000000" pitchFamily="2" charset="0"/>
              </a:defRPr>
            </a:lvl2pPr>
          </a:lstStyle>
          <a:p>
            <a:pPr lvl="0"/>
            <a:r>
              <a:rPr lang="en-US"/>
              <a:t>Text here </a:t>
            </a:r>
          </a:p>
          <a:p>
            <a:pPr lvl="1"/>
            <a:endParaRPr lang="en-US"/>
          </a:p>
        </p:txBody>
      </p:sp>
      <p:sp>
        <p:nvSpPr>
          <p:cNvPr id="83" name="Text Placeholder 80">
            <a:extLst>
              <a:ext uri="{FF2B5EF4-FFF2-40B4-BE49-F238E27FC236}">
                <a16:creationId xmlns:a16="http://schemas.microsoft.com/office/drawing/2014/main" id="{AA955113-7922-B68C-CC13-4B4D4EB920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937657" y="4913737"/>
            <a:ext cx="1362270" cy="364282"/>
          </a:xfrm>
        </p:spPr>
        <p:txBody>
          <a:bodyPr>
            <a:normAutofit/>
          </a:bodyPr>
          <a:lstStyle>
            <a:lvl1pPr algn="r">
              <a:buNone/>
              <a:defRPr sz="1600" b="1">
                <a:latin typeface="Tenorite Bold" panose="00000800000000000000" pitchFamily="2" charset="0"/>
              </a:defRPr>
            </a:lvl1pPr>
            <a:lvl2pPr algn="r">
              <a:buNone/>
              <a:defRPr sz="2000" b="1">
                <a:latin typeface="Tenorite Bold" panose="00000800000000000000" pitchFamily="2" charset="0"/>
              </a:defRPr>
            </a:lvl2pPr>
          </a:lstStyle>
          <a:p>
            <a:pPr lvl="0"/>
            <a:r>
              <a:rPr lang="en-US"/>
              <a:t>Text here </a:t>
            </a:r>
          </a:p>
          <a:p>
            <a:pPr lvl="1"/>
            <a:endParaRPr lang="en-US"/>
          </a:p>
        </p:txBody>
      </p:sp>
      <p:sp>
        <p:nvSpPr>
          <p:cNvPr id="84" name="Text Placeholder 80">
            <a:extLst>
              <a:ext uri="{FF2B5EF4-FFF2-40B4-BE49-F238E27FC236}">
                <a16:creationId xmlns:a16="http://schemas.microsoft.com/office/drawing/2014/main" id="{CEB55A94-AADC-AA0E-7250-CC15B4B9A97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951167" y="1775539"/>
            <a:ext cx="1362270" cy="364282"/>
          </a:xfrm>
        </p:spPr>
        <p:txBody>
          <a:bodyPr>
            <a:normAutofit/>
          </a:bodyPr>
          <a:lstStyle>
            <a:lvl1pPr algn="l">
              <a:buNone/>
              <a:defRPr sz="1600" b="1">
                <a:latin typeface="Tenorite Bold" panose="00000800000000000000" pitchFamily="2" charset="0"/>
              </a:defRPr>
            </a:lvl1pPr>
            <a:lvl2pPr algn="l">
              <a:buNone/>
              <a:defRPr sz="2000" b="1">
                <a:latin typeface="Tenorite Bold" panose="00000800000000000000" pitchFamily="2" charset="0"/>
              </a:defRPr>
            </a:lvl2pPr>
          </a:lstStyle>
          <a:p>
            <a:pPr lvl="0"/>
            <a:r>
              <a:rPr lang="en-US"/>
              <a:t>Text here </a:t>
            </a:r>
          </a:p>
          <a:p>
            <a:pPr lvl="1"/>
            <a:endParaRPr lang="en-US"/>
          </a:p>
        </p:txBody>
      </p:sp>
      <p:sp>
        <p:nvSpPr>
          <p:cNvPr id="85" name="Text Placeholder 80">
            <a:extLst>
              <a:ext uri="{FF2B5EF4-FFF2-40B4-BE49-F238E27FC236}">
                <a16:creationId xmlns:a16="http://schemas.microsoft.com/office/drawing/2014/main" id="{0F4B8F6E-FB1A-9ADA-754B-761509CBD54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458131" y="3411508"/>
            <a:ext cx="1362270" cy="364282"/>
          </a:xfrm>
        </p:spPr>
        <p:txBody>
          <a:bodyPr>
            <a:normAutofit/>
          </a:bodyPr>
          <a:lstStyle>
            <a:lvl1pPr algn="l">
              <a:buNone/>
              <a:defRPr sz="1600" b="1">
                <a:latin typeface="Tenorite Bold" panose="00000800000000000000" pitchFamily="2" charset="0"/>
              </a:defRPr>
            </a:lvl1pPr>
            <a:lvl2pPr algn="l">
              <a:buNone/>
              <a:defRPr sz="2000" b="1">
                <a:latin typeface="Tenorite Bold" panose="00000800000000000000" pitchFamily="2" charset="0"/>
              </a:defRPr>
            </a:lvl2pPr>
          </a:lstStyle>
          <a:p>
            <a:pPr lvl="0"/>
            <a:r>
              <a:rPr lang="en-US"/>
              <a:t>Text here </a:t>
            </a:r>
          </a:p>
          <a:p>
            <a:pPr lvl="1"/>
            <a:endParaRPr lang="en-US"/>
          </a:p>
        </p:txBody>
      </p:sp>
      <p:sp>
        <p:nvSpPr>
          <p:cNvPr id="86" name="Text Placeholder 80">
            <a:extLst>
              <a:ext uri="{FF2B5EF4-FFF2-40B4-BE49-F238E27FC236}">
                <a16:creationId xmlns:a16="http://schemas.microsoft.com/office/drawing/2014/main" id="{9458E757-5CF8-5794-4076-1C65E026C27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864082" y="4935511"/>
            <a:ext cx="1362270" cy="364282"/>
          </a:xfrm>
        </p:spPr>
        <p:txBody>
          <a:bodyPr>
            <a:normAutofit/>
          </a:bodyPr>
          <a:lstStyle>
            <a:lvl1pPr algn="l">
              <a:buNone/>
              <a:defRPr sz="1600" b="1">
                <a:latin typeface="Tenorite Bold" panose="00000800000000000000" pitchFamily="2" charset="0"/>
              </a:defRPr>
            </a:lvl1pPr>
            <a:lvl2pPr algn="l">
              <a:buNone/>
              <a:defRPr sz="2000" b="1">
                <a:latin typeface="Tenorite Bold" panose="00000800000000000000" pitchFamily="2" charset="0"/>
              </a:defRPr>
            </a:lvl2pPr>
          </a:lstStyle>
          <a:p>
            <a:pPr lvl="0"/>
            <a:r>
              <a:rPr lang="en-US"/>
              <a:t>Text here </a:t>
            </a:r>
          </a:p>
          <a:p>
            <a:pPr lvl="1"/>
            <a:endParaRPr lang="en-US"/>
          </a:p>
        </p:txBody>
      </p:sp>
      <p:sp>
        <p:nvSpPr>
          <p:cNvPr id="94" name="Text Placeholder 89">
            <a:extLst>
              <a:ext uri="{FF2B5EF4-FFF2-40B4-BE49-F238E27FC236}">
                <a16:creationId xmlns:a16="http://schemas.microsoft.com/office/drawing/2014/main" id="{CCC2EC96-820B-755F-8494-A60C0E1EA8C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979323" y="2289466"/>
            <a:ext cx="2341820" cy="517233"/>
          </a:xfrm>
        </p:spPr>
        <p:txBody>
          <a:bodyPr>
            <a:normAutofit/>
          </a:bodyPr>
          <a:lstStyle>
            <a:lvl1pPr>
              <a:buNone/>
              <a:defRPr sz="1400"/>
            </a:lvl1pPr>
            <a:lvl2pPr>
              <a:buNone/>
              <a:defRPr sz="14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5" name="Text Placeholder 89">
            <a:extLst>
              <a:ext uri="{FF2B5EF4-FFF2-40B4-BE49-F238E27FC236}">
                <a16:creationId xmlns:a16="http://schemas.microsoft.com/office/drawing/2014/main" id="{EDDC1F29-F535-EDAB-9FEB-35C9BCECCA2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41054" y="3944094"/>
            <a:ext cx="2341820" cy="517233"/>
          </a:xfrm>
        </p:spPr>
        <p:txBody>
          <a:bodyPr>
            <a:normAutofit/>
          </a:bodyPr>
          <a:lstStyle>
            <a:lvl1pPr>
              <a:buNone/>
              <a:defRPr sz="1400"/>
            </a:lvl1pPr>
            <a:lvl2pPr>
              <a:buNone/>
              <a:defRPr sz="14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6" name="Text Placeholder 89">
            <a:extLst>
              <a:ext uri="{FF2B5EF4-FFF2-40B4-BE49-F238E27FC236}">
                <a16:creationId xmlns:a16="http://schemas.microsoft.com/office/drawing/2014/main" id="{23C46754-A163-2CD4-8A64-0E966197B8C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649641" y="5496085"/>
            <a:ext cx="2341820" cy="517233"/>
          </a:xfrm>
        </p:spPr>
        <p:txBody>
          <a:bodyPr>
            <a:normAutofit/>
          </a:bodyPr>
          <a:lstStyle>
            <a:lvl1pPr>
              <a:buNone/>
              <a:defRPr sz="1400"/>
            </a:lvl1pPr>
            <a:lvl2pPr>
              <a:buNone/>
              <a:defRPr sz="14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1C45C225-B36A-DD8E-D779-2D9601F3D42C}"/>
              </a:ext>
            </a:extLst>
          </p:cNvPr>
          <p:cNvGrpSpPr/>
          <p:nvPr userDrawn="1"/>
        </p:nvGrpSpPr>
        <p:grpSpPr>
          <a:xfrm>
            <a:off x="8539314" y="3665018"/>
            <a:ext cx="709794" cy="107317"/>
            <a:chOff x="8539314" y="3665018"/>
            <a:chExt cx="709794" cy="107317"/>
          </a:xfrm>
        </p:grpSpPr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12ED1857-D319-CA41-F89F-B8059F77FEBD}"/>
                </a:ext>
              </a:extLst>
            </p:cNvPr>
            <p:cNvCxnSpPr/>
            <p:nvPr/>
          </p:nvCxnSpPr>
          <p:spPr>
            <a:xfrm flipH="1">
              <a:off x="8539314" y="3726510"/>
              <a:ext cx="682711" cy="0"/>
            </a:xfrm>
            <a:prstGeom prst="line">
              <a:avLst/>
            </a:prstGeom>
            <a:noFill/>
            <a:ln w="6350" cap="flat" cmpd="sng" algn="ctr">
              <a:solidFill>
                <a:schemeClr val="bg1"/>
              </a:solidFill>
              <a:prstDash val="dash"/>
              <a:miter lim="800000"/>
            </a:ln>
            <a:effectLst/>
          </p:spPr>
        </p:cxn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E26B7C82-32DE-E26D-A24E-986C60D141A6}"/>
                </a:ext>
              </a:extLst>
            </p:cNvPr>
            <p:cNvSpPr/>
            <p:nvPr userDrawn="1"/>
          </p:nvSpPr>
          <p:spPr>
            <a:xfrm flipH="1" flipV="1">
              <a:off x="9141791" y="3665018"/>
              <a:ext cx="107317" cy="107317"/>
            </a:xfrm>
            <a:prstGeom prst="ellipse">
              <a:avLst/>
            </a:prstGeom>
            <a:solidFill>
              <a:srgbClr val="65A60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20" name="Text Placeholder 89">
            <a:extLst>
              <a:ext uri="{FF2B5EF4-FFF2-40B4-BE49-F238E27FC236}">
                <a16:creationId xmlns:a16="http://schemas.microsoft.com/office/drawing/2014/main" id="{2878FDD8-8A7F-B081-C82B-84D6527A5EEB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813223" y="2416466"/>
            <a:ext cx="2341820" cy="517233"/>
          </a:xfrm>
        </p:spPr>
        <p:txBody>
          <a:bodyPr>
            <a:normAutofit/>
          </a:bodyPr>
          <a:lstStyle>
            <a:lvl1pPr>
              <a:buNone/>
              <a:defRPr sz="1400"/>
            </a:lvl1pPr>
            <a:lvl2pPr>
              <a:buNone/>
              <a:defRPr sz="14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21" name="Text Placeholder 89">
            <a:extLst>
              <a:ext uri="{FF2B5EF4-FFF2-40B4-BE49-F238E27FC236}">
                <a16:creationId xmlns:a16="http://schemas.microsoft.com/office/drawing/2014/main" id="{BF9835B3-77F4-F205-3552-571E0DD0AF6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000354" y="4045694"/>
            <a:ext cx="2341820" cy="517233"/>
          </a:xfrm>
        </p:spPr>
        <p:txBody>
          <a:bodyPr>
            <a:normAutofit/>
          </a:bodyPr>
          <a:lstStyle>
            <a:lvl1pPr>
              <a:buNone/>
              <a:defRPr sz="1400"/>
            </a:lvl1pPr>
            <a:lvl2pPr>
              <a:buNone/>
              <a:defRPr sz="14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22" name="Text Placeholder 89">
            <a:extLst>
              <a:ext uri="{FF2B5EF4-FFF2-40B4-BE49-F238E27FC236}">
                <a16:creationId xmlns:a16="http://schemas.microsoft.com/office/drawing/2014/main" id="{0BF5651B-6F1E-712F-30A4-93B7B1A20988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283641" y="5546885"/>
            <a:ext cx="2341820" cy="517233"/>
          </a:xfrm>
        </p:spPr>
        <p:txBody>
          <a:bodyPr>
            <a:normAutofit/>
          </a:bodyPr>
          <a:lstStyle>
            <a:lvl1pPr>
              <a:buNone/>
              <a:defRPr sz="1400"/>
            </a:lvl1pPr>
            <a:lvl2pPr>
              <a:buNone/>
              <a:defRPr sz="14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28BCEB7B-ADF4-644F-AF66-30166E9DC643}"/>
              </a:ext>
            </a:extLst>
          </p:cNvPr>
          <p:cNvGrpSpPr/>
          <p:nvPr userDrawn="1"/>
        </p:nvGrpSpPr>
        <p:grpSpPr>
          <a:xfrm>
            <a:off x="4761668" y="2014072"/>
            <a:ext cx="2683192" cy="3315013"/>
            <a:chOff x="9502088" y="2781349"/>
            <a:chExt cx="5367083" cy="6630889"/>
          </a:xfrm>
        </p:grpSpPr>
        <p:grpSp>
          <p:nvGrpSpPr>
            <p:cNvPr id="141" name="Group 140">
              <a:extLst>
                <a:ext uri="{FF2B5EF4-FFF2-40B4-BE49-F238E27FC236}">
                  <a16:creationId xmlns:a16="http://schemas.microsoft.com/office/drawing/2014/main" id="{F922DB29-8470-00C8-26E0-717E0AEBE84F}"/>
                </a:ext>
              </a:extLst>
            </p:cNvPr>
            <p:cNvGrpSpPr/>
            <p:nvPr/>
          </p:nvGrpSpPr>
          <p:grpSpPr>
            <a:xfrm rot="18341947">
              <a:off x="8870185" y="3413252"/>
              <a:ext cx="6630889" cy="5367083"/>
              <a:chOff x="7061791" y="4549913"/>
              <a:chExt cx="5691591" cy="4606809"/>
            </a:xfrm>
          </p:grpSpPr>
          <p:grpSp>
            <p:nvGrpSpPr>
              <p:cNvPr id="145" name="Group 144">
                <a:extLst>
                  <a:ext uri="{FF2B5EF4-FFF2-40B4-BE49-F238E27FC236}">
                    <a16:creationId xmlns:a16="http://schemas.microsoft.com/office/drawing/2014/main" id="{6C24BC3D-DCC7-6C01-C3DF-EBB94EE8B413}"/>
                  </a:ext>
                </a:extLst>
              </p:cNvPr>
              <p:cNvGrpSpPr/>
              <p:nvPr/>
            </p:nvGrpSpPr>
            <p:grpSpPr>
              <a:xfrm rot="3271512">
                <a:off x="7604182" y="4007522"/>
                <a:ext cx="4606809" cy="5691591"/>
                <a:chOff x="10080741" y="4826674"/>
                <a:chExt cx="4606809" cy="5691591"/>
              </a:xfrm>
              <a:effectLst>
                <a:outerShdw blurRad="495300" dist="76200" dir="2700000" algn="tl" rotWithShape="0">
                  <a:prstClr val="black">
                    <a:alpha val="14000"/>
                  </a:prstClr>
                </a:outerShdw>
              </a:effectLst>
            </p:grpSpPr>
            <p:sp>
              <p:nvSpPr>
                <p:cNvPr id="147" name="Freeform 17">
                  <a:extLst>
                    <a:ext uri="{FF2B5EF4-FFF2-40B4-BE49-F238E27FC236}">
                      <a16:creationId xmlns:a16="http://schemas.microsoft.com/office/drawing/2014/main" id="{6527DB68-0E12-D30F-FEA1-807E2996718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139666" y="6009149"/>
                  <a:ext cx="2484511" cy="1925773"/>
                </a:xfrm>
                <a:custGeom>
                  <a:avLst/>
                  <a:gdLst>
                    <a:gd name="T0" fmla="*/ 813 w 876"/>
                    <a:gd name="T1" fmla="*/ 662 h 961"/>
                    <a:gd name="T2" fmla="*/ 626 w 876"/>
                    <a:gd name="T3" fmla="*/ 449 h 961"/>
                    <a:gd name="T4" fmla="*/ 438 w 876"/>
                    <a:gd name="T5" fmla="*/ 0 h 961"/>
                    <a:gd name="T6" fmla="*/ 250 w 876"/>
                    <a:gd name="T7" fmla="*/ 449 h 961"/>
                    <a:gd name="T8" fmla="*/ 62 w 876"/>
                    <a:gd name="T9" fmla="*/ 662 h 961"/>
                    <a:gd name="T10" fmla="*/ 10 w 876"/>
                    <a:gd name="T11" fmla="*/ 849 h 961"/>
                    <a:gd name="T12" fmla="*/ 438 w 876"/>
                    <a:gd name="T13" fmla="*/ 961 h 961"/>
                    <a:gd name="T14" fmla="*/ 866 w 876"/>
                    <a:gd name="T15" fmla="*/ 849 h 961"/>
                    <a:gd name="T16" fmla="*/ 813 w 876"/>
                    <a:gd name="T17" fmla="*/ 662 h 9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76" h="961">
                      <a:moveTo>
                        <a:pt x="813" y="662"/>
                      </a:moveTo>
                      <a:cubicBezTo>
                        <a:pt x="720" y="592"/>
                        <a:pt x="626" y="449"/>
                        <a:pt x="626" y="449"/>
                      </a:cubicBezTo>
                      <a:cubicBezTo>
                        <a:pt x="566" y="390"/>
                        <a:pt x="438" y="0"/>
                        <a:pt x="438" y="0"/>
                      </a:cubicBezTo>
                      <a:cubicBezTo>
                        <a:pt x="438" y="0"/>
                        <a:pt x="309" y="390"/>
                        <a:pt x="250" y="449"/>
                      </a:cubicBezTo>
                      <a:cubicBezTo>
                        <a:pt x="250" y="449"/>
                        <a:pt x="156" y="592"/>
                        <a:pt x="62" y="662"/>
                      </a:cubicBezTo>
                      <a:cubicBezTo>
                        <a:pt x="62" y="662"/>
                        <a:pt x="0" y="749"/>
                        <a:pt x="10" y="849"/>
                      </a:cubicBezTo>
                      <a:cubicBezTo>
                        <a:pt x="10" y="849"/>
                        <a:pt x="403" y="839"/>
                        <a:pt x="438" y="961"/>
                      </a:cubicBezTo>
                      <a:cubicBezTo>
                        <a:pt x="473" y="839"/>
                        <a:pt x="866" y="849"/>
                        <a:pt x="866" y="849"/>
                      </a:cubicBezTo>
                      <a:cubicBezTo>
                        <a:pt x="876" y="749"/>
                        <a:pt x="813" y="662"/>
                        <a:pt x="813" y="662"/>
                      </a:cubicBezTo>
                      <a:close/>
                    </a:path>
                  </a:pathLst>
                </a:custGeom>
                <a:solidFill>
                  <a:srgbClr val="3079A7"/>
                </a:solidFill>
                <a:ln>
                  <a:noFill/>
                </a:ln>
                <a:effectLst>
                  <a:outerShdw blurRad="393700" sx="102000" sy="102000" algn="ctr" rotWithShape="0">
                    <a:prstClr val="black">
                      <a:alpha val="18000"/>
                    </a:prstClr>
                  </a:outerShdw>
                </a:effectLst>
              </p:spPr>
              <p:txBody>
                <a:bodyPr vert="horz" wrap="square" lIns="45714" tIns="22857" rIns="45714" bIns="22857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63"/>
                  <a:endParaRPr lang="en-US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48" name="Rounded Rectangle 123">
                  <a:extLst>
                    <a:ext uri="{FF2B5EF4-FFF2-40B4-BE49-F238E27FC236}">
                      <a16:creationId xmlns:a16="http://schemas.microsoft.com/office/drawing/2014/main" id="{35B693C0-4CDC-4362-9069-8659742DE132}"/>
                    </a:ext>
                  </a:extLst>
                </p:cNvPr>
                <p:cNvSpPr/>
                <p:nvPr/>
              </p:nvSpPr>
              <p:spPr>
                <a:xfrm>
                  <a:off x="12021318" y="10292108"/>
                  <a:ext cx="725655" cy="226157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65A60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263"/>
                  <a:endParaRPr lang="en-US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49" name="Freeform 17">
                  <a:extLst>
                    <a:ext uri="{FF2B5EF4-FFF2-40B4-BE49-F238E27FC236}">
                      <a16:creationId xmlns:a16="http://schemas.microsoft.com/office/drawing/2014/main" id="{2DFAD893-16FC-15E3-DEE2-0F4BC47B807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080741" y="6827428"/>
                  <a:ext cx="4606809" cy="3570790"/>
                </a:xfrm>
                <a:custGeom>
                  <a:avLst/>
                  <a:gdLst>
                    <a:gd name="T0" fmla="*/ 813 w 876"/>
                    <a:gd name="T1" fmla="*/ 662 h 961"/>
                    <a:gd name="T2" fmla="*/ 626 w 876"/>
                    <a:gd name="T3" fmla="*/ 449 h 961"/>
                    <a:gd name="T4" fmla="*/ 438 w 876"/>
                    <a:gd name="T5" fmla="*/ 0 h 961"/>
                    <a:gd name="T6" fmla="*/ 250 w 876"/>
                    <a:gd name="T7" fmla="*/ 449 h 961"/>
                    <a:gd name="T8" fmla="*/ 62 w 876"/>
                    <a:gd name="T9" fmla="*/ 662 h 961"/>
                    <a:gd name="T10" fmla="*/ 10 w 876"/>
                    <a:gd name="T11" fmla="*/ 849 h 961"/>
                    <a:gd name="T12" fmla="*/ 438 w 876"/>
                    <a:gd name="T13" fmla="*/ 961 h 961"/>
                    <a:gd name="T14" fmla="*/ 866 w 876"/>
                    <a:gd name="T15" fmla="*/ 849 h 961"/>
                    <a:gd name="T16" fmla="*/ 813 w 876"/>
                    <a:gd name="T17" fmla="*/ 662 h 9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76" h="961">
                      <a:moveTo>
                        <a:pt x="813" y="662"/>
                      </a:moveTo>
                      <a:cubicBezTo>
                        <a:pt x="720" y="592"/>
                        <a:pt x="626" y="449"/>
                        <a:pt x="626" y="449"/>
                      </a:cubicBezTo>
                      <a:cubicBezTo>
                        <a:pt x="566" y="390"/>
                        <a:pt x="438" y="0"/>
                        <a:pt x="438" y="0"/>
                      </a:cubicBezTo>
                      <a:cubicBezTo>
                        <a:pt x="438" y="0"/>
                        <a:pt x="309" y="390"/>
                        <a:pt x="250" y="449"/>
                      </a:cubicBezTo>
                      <a:cubicBezTo>
                        <a:pt x="250" y="449"/>
                        <a:pt x="156" y="592"/>
                        <a:pt x="62" y="662"/>
                      </a:cubicBezTo>
                      <a:cubicBezTo>
                        <a:pt x="62" y="662"/>
                        <a:pt x="0" y="749"/>
                        <a:pt x="10" y="849"/>
                      </a:cubicBezTo>
                      <a:cubicBezTo>
                        <a:pt x="10" y="849"/>
                        <a:pt x="403" y="839"/>
                        <a:pt x="438" y="961"/>
                      </a:cubicBezTo>
                      <a:cubicBezTo>
                        <a:pt x="473" y="839"/>
                        <a:pt x="866" y="849"/>
                        <a:pt x="866" y="849"/>
                      </a:cubicBezTo>
                      <a:cubicBezTo>
                        <a:pt x="876" y="749"/>
                        <a:pt x="813" y="662"/>
                        <a:pt x="813" y="662"/>
                      </a:cubicBezTo>
                      <a:close/>
                    </a:path>
                  </a:pathLst>
                </a:custGeom>
                <a:solidFill>
                  <a:srgbClr val="3079A7"/>
                </a:solidFill>
                <a:ln>
                  <a:noFill/>
                </a:ln>
                <a:effectLst>
                  <a:outerShdw blurRad="393700" sx="102000" sy="102000" algn="ctr" rotWithShape="0">
                    <a:prstClr val="black">
                      <a:alpha val="18000"/>
                    </a:prstClr>
                  </a:outerShdw>
                </a:effectLst>
              </p:spPr>
              <p:txBody>
                <a:bodyPr vert="horz" wrap="square" lIns="45714" tIns="22857" rIns="45714" bIns="22857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63"/>
                  <a:endParaRPr lang="en-US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50" name="Freeform 5">
                  <a:extLst>
                    <a:ext uri="{FF2B5EF4-FFF2-40B4-BE49-F238E27FC236}">
                      <a16:creationId xmlns:a16="http://schemas.microsoft.com/office/drawing/2014/main" id="{68A3360D-9584-B6AD-5145-C87B948E027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846443" y="4826674"/>
                  <a:ext cx="1075405" cy="5523470"/>
                </a:xfrm>
                <a:custGeom>
                  <a:avLst/>
                  <a:gdLst>
                    <a:gd name="T0" fmla="*/ 149 w 293"/>
                    <a:gd name="T1" fmla="*/ 3 h 1555"/>
                    <a:gd name="T2" fmla="*/ 149 w 293"/>
                    <a:gd name="T3" fmla="*/ 0 h 1555"/>
                    <a:gd name="T4" fmla="*/ 146 w 293"/>
                    <a:gd name="T5" fmla="*/ 1 h 1555"/>
                    <a:gd name="T6" fmla="*/ 144 w 293"/>
                    <a:gd name="T7" fmla="*/ 0 h 1555"/>
                    <a:gd name="T8" fmla="*/ 144 w 293"/>
                    <a:gd name="T9" fmla="*/ 3 h 1555"/>
                    <a:gd name="T10" fmla="*/ 0 w 293"/>
                    <a:gd name="T11" fmla="*/ 365 h 1555"/>
                    <a:gd name="T12" fmla="*/ 17 w 293"/>
                    <a:gd name="T13" fmla="*/ 1555 h 1555"/>
                    <a:gd name="T14" fmla="*/ 144 w 293"/>
                    <a:gd name="T15" fmla="*/ 1555 h 1555"/>
                    <a:gd name="T16" fmla="*/ 149 w 293"/>
                    <a:gd name="T17" fmla="*/ 1555 h 1555"/>
                    <a:gd name="T18" fmla="*/ 276 w 293"/>
                    <a:gd name="T19" fmla="*/ 1555 h 1555"/>
                    <a:gd name="T20" fmla="*/ 293 w 293"/>
                    <a:gd name="T21" fmla="*/ 365 h 1555"/>
                    <a:gd name="T22" fmla="*/ 149 w 293"/>
                    <a:gd name="T23" fmla="*/ 3 h 15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93" h="1555">
                      <a:moveTo>
                        <a:pt x="149" y="3"/>
                      </a:moveTo>
                      <a:cubicBezTo>
                        <a:pt x="149" y="0"/>
                        <a:pt x="149" y="0"/>
                        <a:pt x="149" y="0"/>
                      </a:cubicBezTo>
                      <a:cubicBezTo>
                        <a:pt x="149" y="0"/>
                        <a:pt x="148" y="0"/>
                        <a:pt x="146" y="1"/>
                      </a:cubicBezTo>
                      <a:cubicBezTo>
                        <a:pt x="145" y="0"/>
                        <a:pt x="144" y="0"/>
                        <a:pt x="144" y="0"/>
                      </a:cubicBezTo>
                      <a:cubicBezTo>
                        <a:pt x="144" y="3"/>
                        <a:pt x="144" y="3"/>
                        <a:pt x="144" y="3"/>
                      </a:cubicBezTo>
                      <a:cubicBezTo>
                        <a:pt x="121" y="16"/>
                        <a:pt x="39" y="84"/>
                        <a:pt x="0" y="365"/>
                      </a:cubicBezTo>
                      <a:cubicBezTo>
                        <a:pt x="17" y="1555"/>
                        <a:pt x="17" y="1555"/>
                        <a:pt x="17" y="1555"/>
                      </a:cubicBezTo>
                      <a:cubicBezTo>
                        <a:pt x="144" y="1555"/>
                        <a:pt x="144" y="1555"/>
                        <a:pt x="144" y="1555"/>
                      </a:cubicBezTo>
                      <a:cubicBezTo>
                        <a:pt x="149" y="1555"/>
                        <a:pt x="149" y="1555"/>
                        <a:pt x="149" y="1555"/>
                      </a:cubicBezTo>
                      <a:cubicBezTo>
                        <a:pt x="276" y="1555"/>
                        <a:pt x="276" y="1555"/>
                        <a:pt x="276" y="1555"/>
                      </a:cubicBezTo>
                      <a:cubicBezTo>
                        <a:pt x="293" y="365"/>
                        <a:pt x="293" y="365"/>
                        <a:pt x="293" y="365"/>
                      </a:cubicBezTo>
                      <a:cubicBezTo>
                        <a:pt x="254" y="84"/>
                        <a:pt x="171" y="16"/>
                        <a:pt x="149" y="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49000">
                      <a:sysClr val="window" lastClr="FFFFFF"/>
                    </a:gs>
                    <a:gs pos="0">
                      <a:srgbClr val="826AED">
                        <a:lumMod val="20000"/>
                        <a:lumOff val="80000"/>
                      </a:srgbClr>
                    </a:gs>
                    <a:gs pos="100000">
                      <a:srgbClr val="826AED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txBody>
                <a:bodyPr vert="horz" wrap="square" lIns="45714" tIns="22857" rIns="45714" bIns="22857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63"/>
                  <a:endParaRPr lang="en-US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51" name="Freeform 9">
                  <a:extLst>
                    <a:ext uri="{FF2B5EF4-FFF2-40B4-BE49-F238E27FC236}">
                      <a16:creationId xmlns:a16="http://schemas.microsoft.com/office/drawing/2014/main" id="{86E33DD8-8BC8-7061-3197-544AF5AACC5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884543" y="4826674"/>
                  <a:ext cx="962310" cy="883171"/>
                </a:xfrm>
                <a:custGeom>
                  <a:avLst/>
                  <a:gdLst>
                    <a:gd name="T0" fmla="*/ 294 w 294"/>
                    <a:gd name="T1" fmla="*/ 365 h 365"/>
                    <a:gd name="T2" fmla="*/ 150 w 294"/>
                    <a:gd name="T3" fmla="*/ 3 h 365"/>
                    <a:gd name="T4" fmla="*/ 150 w 294"/>
                    <a:gd name="T5" fmla="*/ 0 h 365"/>
                    <a:gd name="T6" fmla="*/ 147 w 294"/>
                    <a:gd name="T7" fmla="*/ 2 h 365"/>
                    <a:gd name="T8" fmla="*/ 144 w 294"/>
                    <a:gd name="T9" fmla="*/ 0 h 365"/>
                    <a:gd name="T10" fmla="*/ 144 w 294"/>
                    <a:gd name="T11" fmla="*/ 3 h 365"/>
                    <a:gd name="T12" fmla="*/ 0 w 294"/>
                    <a:gd name="T13" fmla="*/ 365 h 365"/>
                    <a:gd name="T14" fmla="*/ 294 w 294"/>
                    <a:gd name="T15" fmla="*/ 365 h 3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94" h="365">
                      <a:moveTo>
                        <a:pt x="294" y="365"/>
                      </a:moveTo>
                      <a:cubicBezTo>
                        <a:pt x="255" y="84"/>
                        <a:pt x="172" y="16"/>
                        <a:pt x="150" y="3"/>
                      </a:cubicBezTo>
                      <a:cubicBezTo>
                        <a:pt x="150" y="0"/>
                        <a:pt x="150" y="0"/>
                        <a:pt x="150" y="0"/>
                      </a:cubicBezTo>
                      <a:cubicBezTo>
                        <a:pt x="150" y="0"/>
                        <a:pt x="149" y="1"/>
                        <a:pt x="147" y="2"/>
                      </a:cubicBezTo>
                      <a:cubicBezTo>
                        <a:pt x="145" y="1"/>
                        <a:pt x="144" y="0"/>
                        <a:pt x="144" y="0"/>
                      </a:cubicBezTo>
                      <a:cubicBezTo>
                        <a:pt x="144" y="3"/>
                        <a:pt x="144" y="3"/>
                        <a:pt x="144" y="3"/>
                      </a:cubicBezTo>
                      <a:cubicBezTo>
                        <a:pt x="122" y="16"/>
                        <a:pt x="39" y="84"/>
                        <a:pt x="0" y="365"/>
                      </a:cubicBezTo>
                      <a:lnTo>
                        <a:pt x="294" y="365"/>
                      </a:lnTo>
                      <a:close/>
                    </a:path>
                  </a:pathLst>
                </a:custGeom>
                <a:solidFill>
                  <a:srgbClr val="65A602"/>
                </a:solidFill>
                <a:ln>
                  <a:noFill/>
                </a:ln>
              </p:spPr>
              <p:txBody>
                <a:bodyPr vert="horz" wrap="square" lIns="45714" tIns="22857" rIns="45714" bIns="22857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63"/>
                  <a:endParaRPr lang="en-US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52" name="Freeform 13">
                  <a:extLst>
                    <a:ext uri="{FF2B5EF4-FFF2-40B4-BE49-F238E27FC236}">
                      <a16:creationId xmlns:a16="http://schemas.microsoft.com/office/drawing/2014/main" id="{AD8861AB-B9E5-0FA8-2EAB-30463E1853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78005">
                  <a:off x="12070640" y="7886693"/>
                  <a:ext cx="635337" cy="2276012"/>
                </a:xfrm>
                <a:custGeom>
                  <a:avLst/>
                  <a:gdLst>
                    <a:gd name="T0" fmla="*/ 112 w 222"/>
                    <a:gd name="T1" fmla="*/ 0 h 640"/>
                    <a:gd name="T2" fmla="*/ 112 w 222"/>
                    <a:gd name="T3" fmla="*/ 0 h 640"/>
                    <a:gd name="T4" fmla="*/ 111 w 222"/>
                    <a:gd name="T5" fmla="*/ 0 h 640"/>
                    <a:gd name="T6" fmla="*/ 111 w 222"/>
                    <a:gd name="T7" fmla="*/ 0 h 640"/>
                    <a:gd name="T8" fmla="*/ 111 w 222"/>
                    <a:gd name="T9" fmla="*/ 0 h 640"/>
                    <a:gd name="T10" fmla="*/ 7 w 222"/>
                    <a:gd name="T11" fmla="*/ 136 h 640"/>
                    <a:gd name="T12" fmla="*/ 111 w 222"/>
                    <a:gd name="T13" fmla="*/ 640 h 640"/>
                    <a:gd name="T14" fmla="*/ 111 w 222"/>
                    <a:gd name="T15" fmla="*/ 640 h 640"/>
                    <a:gd name="T16" fmla="*/ 111 w 222"/>
                    <a:gd name="T17" fmla="*/ 640 h 640"/>
                    <a:gd name="T18" fmla="*/ 112 w 222"/>
                    <a:gd name="T19" fmla="*/ 640 h 640"/>
                    <a:gd name="T20" fmla="*/ 112 w 222"/>
                    <a:gd name="T21" fmla="*/ 640 h 640"/>
                    <a:gd name="T22" fmla="*/ 216 w 222"/>
                    <a:gd name="T23" fmla="*/ 136 h 640"/>
                    <a:gd name="T24" fmla="*/ 112 w 222"/>
                    <a:gd name="T25" fmla="*/ 0 h 6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22" h="640">
                      <a:moveTo>
                        <a:pt x="112" y="0"/>
                      </a:moveTo>
                      <a:cubicBezTo>
                        <a:pt x="112" y="0"/>
                        <a:pt x="112" y="0"/>
                        <a:pt x="112" y="0"/>
                      </a:cubicBezTo>
                      <a:cubicBezTo>
                        <a:pt x="112" y="0"/>
                        <a:pt x="112" y="0"/>
                        <a:pt x="111" y="0"/>
                      </a:cubicBezTo>
                      <a:cubicBezTo>
                        <a:pt x="111" y="0"/>
                        <a:pt x="111" y="0"/>
                        <a:pt x="111" y="0"/>
                      </a:cubicBezTo>
                      <a:cubicBezTo>
                        <a:pt x="111" y="0"/>
                        <a:pt x="111" y="0"/>
                        <a:pt x="111" y="0"/>
                      </a:cubicBezTo>
                      <a:cubicBezTo>
                        <a:pt x="98" y="4"/>
                        <a:pt x="0" y="32"/>
                        <a:pt x="7" y="136"/>
                      </a:cubicBezTo>
                      <a:cubicBezTo>
                        <a:pt x="14" y="246"/>
                        <a:pt x="57" y="623"/>
                        <a:pt x="111" y="640"/>
                      </a:cubicBezTo>
                      <a:cubicBezTo>
                        <a:pt x="111" y="640"/>
                        <a:pt x="111" y="640"/>
                        <a:pt x="111" y="640"/>
                      </a:cubicBezTo>
                      <a:cubicBezTo>
                        <a:pt x="111" y="640"/>
                        <a:pt x="111" y="640"/>
                        <a:pt x="111" y="640"/>
                      </a:cubicBezTo>
                      <a:cubicBezTo>
                        <a:pt x="112" y="640"/>
                        <a:pt x="112" y="640"/>
                        <a:pt x="112" y="640"/>
                      </a:cubicBezTo>
                      <a:cubicBezTo>
                        <a:pt x="112" y="640"/>
                        <a:pt x="112" y="640"/>
                        <a:pt x="112" y="640"/>
                      </a:cubicBezTo>
                      <a:cubicBezTo>
                        <a:pt x="166" y="623"/>
                        <a:pt x="209" y="246"/>
                        <a:pt x="216" y="136"/>
                      </a:cubicBezTo>
                      <a:cubicBezTo>
                        <a:pt x="222" y="32"/>
                        <a:pt x="125" y="4"/>
                        <a:pt x="112" y="0"/>
                      </a:cubicBezTo>
                      <a:close/>
                    </a:path>
                  </a:pathLst>
                </a:custGeom>
                <a:solidFill>
                  <a:srgbClr val="3079A7"/>
                </a:solidFill>
                <a:ln>
                  <a:noFill/>
                </a:ln>
                <a:effectLst>
                  <a:outerShdw blurRad="177800" sx="102000" sy="102000" algn="ctr" rotWithShape="0">
                    <a:prstClr val="black">
                      <a:alpha val="22000"/>
                    </a:prstClr>
                  </a:outerShdw>
                </a:effectLst>
              </p:spPr>
              <p:txBody>
                <a:bodyPr vert="horz" wrap="square" lIns="45714" tIns="22857" rIns="45714" bIns="22857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63"/>
                  <a:endParaRPr lang="en-US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53" name="Freeform 5">
                  <a:extLst>
                    <a:ext uri="{FF2B5EF4-FFF2-40B4-BE49-F238E27FC236}">
                      <a16:creationId xmlns:a16="http://schemas.microsoft.com/office/drawing/2014/main" id="{74DB9178-C39D-A47A-8982-970D7C11F97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451413" y="7448875"/>
                  <a:ext cx="471230" cy="2837197"/>
                </a:xfrm>
                <a:custGeom>
                  <a:avLst/>
                  <a:gdLst>
                    <a:gd name="T0" fmla="*/ 149 w 293"/>
                    <a:gd name="T1" fmla="*/ 3 h 1555"/>
                    <a:gd name="T2" fmla="*/ 149 w 293"/>
                    <a:gd name="T3" fmla="*/ 0 h 1555"/>
                    <a:gd name="T4" fmla="*/ 146 w 293"/>
                    <a:gd name="T5" fmla="*/ 1 h 1555"/>
                    <a:gd name="T6" fmla="*/ 144 w 293"/>
                    <a:gd name="T7" fmla="*/ 0 h 1555"/>
                    <a:gd name="T8" fmla="*/ 144 w 293"/>
                    <a:gd name="T9" fmla="*/ 3 h 1555"/>
                    <a:gd name="T10" fmla="*/ 0 w 293"/>
                    <a:gd name="T11" fmla="*/ 365 h 1555"/>
                    <a:gd name="T12" fmla="*/ 17 w 293"/>
                    <a:gd name="T13" fmla="*/ 1555 h 1555"/>
                    <a:gd name="T14" fmla="*/ 144 w 293"/>
                    <a:gd name="T15" fmla="*/ 1555 h 1555"/>
                    <a:gd name="T16" fmla="*/ 149 w 293"/>
                    <a:gd name="T17" fmla="*/ 1555 h 1555"/>
                    <a:gd name="T18" fmla="*/ 276 w 293"/>
                    <a:gd name="T19" fmla="*/ 1555 h 1555"/>
                    <a:gd name="T20" fmla="*/ 293 w 293"/>
                    <a:gd name="T21" fmla="*/ 365 h 1555"/>
                    <a:gd name="T22" fmla="*/ 149 w 293"/>
                    <a:gd name="T23" fmla="*/ 3 h 15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93" h="1555">
                      <a:moveTo>
                        <a:pt x="149" y="3"/>
                      </a:moveTo>
                      <a:cubicBezTo>
                        <a:pt x="149" y="0"/>
                        <a:pt x="149" y="0"/>
                        <a:pt x="149" y="0"/>
                      </a:cubicBezTo>
                      <a:cubicBezTo>
                        <a:pt x="149" y="0"/>
                        <a:pt x="148" y="0"/>
                        <a:pt x="146" y="1"/>
                      </a:cubicBezTo>
                      <a:cubicBezTo>
                        <a:pt x="145" y="0"/>
                        <a:pt x="144" y="0"/>
                        <a:pt x="144" y="0"/>
                      </a:cubicBezTo>
                      <a:cubicBezTo>
                        <a:pt x="144" y="3"/>
                        <a:pt x="144" y="3"/>
                        <a:pt x="144" y="3"/>
                      </a:cubicBezTo>
                      <a:cubicBezTo>
                        <a:pt x="121" y="16"/>
                        <a:pt x="39" y="84"/>
                        <a:pt x="0" y="365"/>
                      </a:cubicBezTo>
                      <a:cubicBezTo>
                        <a:pt x="17" y="1555"/>
                        <a:pt x="17" y="1555"/>
                        <a:pt x="17" y="1555"/>
                      </a:cubicBezTo>
                      <a:cubicBezTo>
                        <a:pt x="144" y="1555"/>
                        <a:pt x="144" y="1555"/>
                        <a:pt x="144" y="1555"/>
                      </a:cubicBezTo>
                      <a:cubicBezTo>
                        <a:pt x="149" y="1555"/>
                        <a:pt x="149" y="1555"/>
                        <a:pt x="149" y="1555"/>
                      </a:cubicBezTo>
                      <a:cubicBezTo>
                        <a:pt x="276" y="1555"/>
                        <a:pt x="276" y="1555"/>
                        <a:pt x="276" y="1555"/>
                      </a:cubicBezTo>
                      <a:cubicBezTo>
                        <a:pt x="293" y="365"/>
                        <a:pt x="293" y="365"/>
                        <a:pt x="293" y="365"/>
                      </a:cubicBezTo>
                      <a:cubicBezTo>
                        <a:pt x="254" y="84"/>
                        <a:pt x="171" y="16"/>
                        <a:pt x="149" y="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49000">
                      <a:sysClr val="window" lastClr="FFFFFF"/>
                    </a:gs>
                    <a:gs pos="0">
                      <a:srgbClr val="826AED">
                        <a:lumMod val="20000"/>
                        <a:lumOff val="80000"/>
                      </a:srgbClr>
                    </a:gs>
                    <a:gs pos="100000">
                      <a:srgbClr val="826AED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txBody>
                <a:bodyPr vert="horz" wrap="square" lIns="45714" tIns="22857" rIns="45714" bIns="22857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63"/>
                  <a:endParaRPr lang="en-US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54" name="Freeform 5">
                  <a:extLst>
                    <a:ext uri="{FF2B5EF4-FFF2-40B4-BE49-F238E27FC236}">
                      <a16:creationId xmlns:a16="http://schemas.microsoft.com/office/drawing/2014/main" id="{1F0DB849-9FC0-95E1-6E7F-0CB89CB258C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845648" y="7448875"/>
                  <a:ext cx="471230" cy="2837197"/>
                </a:xfrm>
                <a:custGeom>
                  <a:avLst/>
                  <a:gdLst>
                    <a:gd name="T0" fmla="*/ 149 w 293"/>
                    <a:gd name="T1" fmla="*/ 3 h 1555"/>
                    <a:gd name="T2" fmla="*/ 149 w 293"/>
                    <a:gd name="T3" fmla="*/ 0 h 1555"/>
                    <a:gd name="T4" fmla="*/ 146 w 293"/>
                    <a:gd name="T5" fmla="*/ 1 h 1555"/>
                    <a:gd name="T6" fmla="*/ 144 w 293"/>
                    <a:gd name="T7" fmla="*/ 0 h 1555"/>
                    <a:gd name="T8" fmla="*/ 144 w 293"/>
                    <a:gd name="T9" fmla="*/ 3 h 1555"/>
                    <a:gd name="T10" fmla="*/ 0 w 293"/>
                    <a:gd name="T11" fmla="*/ 365 h 1555"/>
                    <a:gd name="T12" fmla="*/ 17 w 293"/>
                    <a:gd name="T13" fmla="*/ 1555 h 1555"/>
                    <a:gd name="T14" fmla="*/ 144 w 293"/>
                    <a:gd name="T15" fmla="*/ 1555 h 1555"/>
                    <a:gd name="T16" fmla="*/ 149 w 293"/>
                    <a:gd name="T17" fmla="*/ 1555 h 1555"/>
                    <a:gd name="T18" fmla="*/ 276 w 293"/>
                    <a:gd name="T19" fmla="*/ 1555 h 1555"/>
                    <a:gd name="T20" fmla="*/ 293 w 293"/>
                    <a:gd name="T21" fmla="*/ 365 h 1555"/>
                    <a:gd name="T22" fmla="*/ 149 w 293"/>
                    <a:gd name="T23" fmla="*/ 3 h 15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93" h="1555">
                      <a:moveTo>
                        <a:pt x="149" y="3"/>
                      </a:moveTo>
                      <a:cubicBezTo>
                        <a:pt x="149" y="0"/>
                        <a:pt x="149" y="0"/>
                        <a:pt x="149" y="0"/>
                      </a:cubicBezTo>
                      <a:cubicBezTo>
                        <a:pt x="149" y="0"/>
                        <a:pt x="148" y="0"/>
                        <a:pt x="146" y="1"/>
                      </a:cubicBezTo>
                      <a:cubicBezTo>
                        <a:pt x="145" y="0"/>
                        <a:pt x="144" y="0"/>
                        <a:pt x="144" y="0"/>
                      </a:cubicBezTo>
                      <a:cubicBezTo>
                        <a:pt x="144" y="3"/>
                        <a:pt x="144" y="3"/>
                        <a:pt x="144" y="3"/>
                      </a:cubicBezTo>
                      <a:cubicBezTo>
                        <a:pt x="121" y="16"/>
                        <a:pt x="39" y="84"/>
                        <a:pt x="0" y="365"/>
                      </a:cubicBezTo>
                      <a:cubicBezTo>
                        <a:pt x="17" y="1555"/>
                        <a:pt x="17" y="1555"/>
                        <a:pt x="17" y="1555"/>
                      </a:cubicBezTo>
                      <a:cubicBezTo>
                        <a:pt x="144" y="1555"/>
                        <a:pt x="144" y="1555"/>
                        <a:pt x="144" y="1555"/>
                      </a:cubicBezTo>
                      <a:cubicBezTo>
                        <a:pt x="149" y="1555"/>
                        <a:pt x="149" y="1555"/>
                        <a:pt x="149" y="1555"/>
                      </a:cubicBezTo>
                      <a:cubicBezTo>
                        <a:pt x="276" y="1555"/>
                        <a:pt x="276" y="1555"/>
                        <a:pt x="276" y="1555"/>
                      </a:cubicBezTo>
                      <a:cubicBezTo>
                        <a:pt x="293" y="365"/>
                        <a:pt x="293" y="365"/>
                        <a:pt x="293" y="365"/>
                      </a:cubicBezTo>
                      <a:cubicBezTo>
                        <a:pt x="254" y="84"/>
                        <a:pt x="171" y="16"/>
                        <a:pt x="149" y="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49000">
                      <a:sysClr val="window" lastClr="FFFFFF"/>
                    </a:gs>
                    <a:gs pos="0">
                      <a:srgbClr val="826AED">
                        <a:lumMod val="20000"/>
                        <a:lumOff val="80000"/>
                      </a:srgbClr>
                    </a:gs>
                    <a:gs pos="100000">
                      <a:srgbClr val="826AED">
                        <a:lumMod val="20000"/>
                        <a:lumOff val="8000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txBody>
                <a:bodyPr vert="horz" wrap="square" lIns="45714" tIns="22857" rIns="45714" bIns="22857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63"/>
                  <a:endParaRPr lang="en-US" kern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</p:grpSp>
          <p:sp>
            <p:nvSpPr>
              <p:cNvPr id="146" name="Oval 7">
                <a:extLst>
                  <a:ext uri="{FF2B5EF4-FFF2-40B4-BE49-F238E27FC236}">
                    <a16:creationId xmlns:a16="http://schemas.microsoft.com/office/drawing/2014/main" id="{860B661A-FAB4-2CD9-86AF-749419872A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9729324">
                <a:off x="8609343" y="6989567"/>
                <a:ext cx="1241628" cy="637695"/>
              </a:xfrm>
              <a:prstGeom prst="ellipse">
                <a:avLst/>
              </a:prstGeom>
              <a:solidFill>
                <a:srgbClr val="3079A7"/>
              </a:solidFill>
              <a:ln w="12700" cap="flat" cmpd="sng" algn="ctr">
                <a:noFill/>
                <a:prstDash val="solid"/>
                <a:miter lim="800000"/>
              </a:ln>
              <a:effectLst>
                <a:softEdge rad="2032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tlCol="0" anchor="ctr"/>
              <a:lstStyle/>
              <a:p>
                <a:pPr algn="ctr" defTabSz="914263"/>
                <a:endParaRPr lang="ru-UA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142" name="Group 141">
              <a:extLst>
                <a:ext uri="{FF2B5EF4-FFF2-40B4-BE49-F238E27FC236}">
                  <a16:creationId xmlns:a16="http://schemas.microsoft.com/office/drawing/2014/main" id="{58059B6E-325B-35AA-D66A-24BCF8447517}"/>
                </a:ext>
              </a:extLst>
            </p:cNvPr>
            <p:cNvGrpSpPr/>
            <p:nvPr/>
          </p:nvGrpSpPr>
          <p:grpSpPr>
            <a:xfrm>
              <a:off x="11861732" y="4221715"/>
              <a:ext cx="663707" cy="674862"/>
              <a:chOff x="15462268" y="4342547"/>
              <a:chExt cx="1040400" cy="1057886"/>
            </a:xfrm>
          </p:grpSpPr>
          <p:sp>
            <p:nvSpPr>
              <p:cNvPr id="143" name="Oval 142">
                <a:extLst>
                  <a:ext uri="{FF2B5EF4-FFF2-40B4-BE49-F238E27FC236}">
                    <a16:creationId xmlns:a16="http://schemas.microsoft.com/office/drawing/2014/main" id="{58906AC7-15B8-6A7B-29F8-3200EA3E8E62}"/>
                  </a:ext>
                </a:extLst>
              </p:cNvPr>
              <p:cNvSpPr/>
              <p:nvPr/>
            </p:nvSpPr>
            <p:spPr>
              <a:xfrm rot="1544601">
                <a:off x="15462268" y="4342547"/>
                <a:ext cx="1040400" cy="1057886"/>
              </a:xfrm>
              <a:prstGeom prst="ellipse">
                <a:avLst/>
              </a:prstGeom>
              <a:solidFill>
                <a:srgbClr val="3079A7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190500" sx="102000" sy="102000" algn="ctr" rotWithShape="0">
                  <a:srgbClr val="826AED">
                    <a:alpha val="40000"/>
                  </a:srgbClr>
                </a:outerShdw>
              </a:effectLst>
            </p:spPr>
            <p:txBody>
              <a:bodyPr rtlCol="0" anchor="ctr"/>
              <a:lstStyle/>
              <a:p>
                <a:pPr algn="ctr" defTabSz="914263"/>
                <a:endParaRPr lang="en-US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144" name="Oval 143">
                <a:extLst>
                  <a:ext uri="{FF2B5EF4-FFF2-40B4-BE49-F238E27FC236}">
                    <a16:creationId xmlns:a16="http://schemas.microsoft.com/office/drawing/2014/main" id="{3BCA237C-8EA5-8EE4-BCD9-8BCE6F53EB51}"/>
                  </a:ext>
                </a:extLst>
              </p:cNvPr>
              <p:cNvSpPr/>
              <p:nvPr/>
            </p:nvSpPr>
            <p:spPr>
              <a:xfrm rot="1544601">
                <a:off x="15610360" y="4470077"/>
                <a:ext cx="755427" cy="768123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190500" sx="102000" sy="102000" algn="ctr" rotWithShape="0">
                  <a:srgbClr val="826AED">
                    <a:alpha val="40000"/>
                  </a:srgbClr>
                </a:outerShdw>
              </a:effectLst>
            </p:spPr>
            <p:txBody>
              <a:bodyPr rtlCol="0" anchor="ctr"/>
              <a:lstStyle/>
              <a:p>
                <a:pPr algn="ctr" defTabSz="914263"/>
                <a:endParaRPr lang="en-US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pic>
        <p:nvPicPr>
          <p:cNvPr id="2" name="Picture 1" descr="A white logo with a black background&#10;&#10;AI-generated content may be incorrect.">
            <a:extLst>
              <a:ext uri="{FF2B5EF4-FFF2-40B4-BE49-F238E27FC236}">
                <a16:creationId xmlns:a16="http://schemas.microsoft.com/office/drawing/2014/main" id="{8E466AEB-09E1-F105-B176-8A4E317BBB6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339" b="33231"/>
          <a:stretch/>
        </p:blipFill>
        <p:spPr>
          <a:xfrm>
            <a:off x="5897660" y="1509340"/>
            <a:ext cx="6294340" cy="5348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6904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lery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3">
            <a:extLst>
              <a:ext uri="{FF2B5EF4-FFF2-40B4-BE49-F238E27FC236}">
                <a16:creationId xmlns:a16="http://schemas.microsoft.com/office/drawing/2014/main" id="{2B7DA53D-7CEF-E6DE-D441-65796D0B7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821738" y="3927389"/>
            <a:ext cx="2734676" cy="230176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Image Placeholder</a:t>
            </a:r>
          </a:p>
        </p:txBody>
      </p:sp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B795F23E-1515-13AF-23A9-7C2C6A18C92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944569" y="3927389"/>
            <a:ext cx="2736850" cy="230176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Image Placeholder</a:t>
            </a:r>
          </a:p>
        </p:txBody>
      </p: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B4799D39-38B7-C077-5950-1E896167791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071813" y="3927389"/>
            <a:ext cx="2736850" cy="230176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Image Placeholder</a:t>
            </a:r>
          </a:p>
        </p:txBody>
      </p:sp>
      <p:sp>
        <p:nvSpPr>
          <p:cNvPr id="9" name="Picture Placeholder 13">
            <a:extLst>
              <a:ext uri="{FF2B5EF4-FFF2-40B4-BE49-F238E27FC236}">
                <a16:creationId xmlns:a16="http://schemas.microsoft.com/office/drawing/2014/main" id="{504AFD0E-8C85-E215-70CA-B58C34DE074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821738" y="1444787"/>
            <a:ext cx="2734676" cy="230176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Image Placeholder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61D2C1F-12DB-23D0-0323-FF144B110D0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944569" y="1444787"/>
            <a:ext cx="2736850" cy="230176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Image Placeholder</a:t>
            </a:r>
          </a:p>
        </p:txBody>
      </p:sp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90EE7B55-6042-EAF3-63DE-3FC27D9DDF1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071813" y="1444787"/>
            <a:ext cx="2736850" cy="230176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Image Placeholder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4B33BD-A385-9297-990E-F6E4F90B605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6567" y="1881962"/>
            <a:ext cx="2275368" cy="3689497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F8C07B8-35B2-DDFE-54E9-611CA4388A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6567" y="365126"/>
            <a:ext cx="10515600" cy="782540"/>
          </a:xfrm>
        </p:spPr>
        <p:txBody>
          <a:bodyPr anchor="b"/>
          <a:lstStyle/>
          <a:p>
            <a:r>
              <a:rPr lang="en-US"/>
              <a:t>Title Here</a:t>
            </a:r>
          </a:p>
        </p:txBody>
      </p:sp>
    </p:spTree>
    <p:extLst>
      <p:ext uri="{BB962C8B-B14F-4D97-AF65-F5344CB8AC3E}">
        <p14:creationId xmlns:p14="http://schemas.microsoft.com/office/powerpoint/2010/main" val="17061538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ler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white logo with a black background&#10;&#10;AI-generated content may be incorrect.">
            <a:extLst>
              <a:ext uri="{FF2B5EF4-FFF2-40B4-BE49-F238E27FC236}">
                <a16:creationId xmlns:a16="http://schemas.microsoft.com/office/drawing/2014/main" id="{45CC0EA0-51EB-B685-BF89-7AE50E4E53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339" b="33231"/>
          <a:stretch/>
        </p:blipFill>
        <p:spPr>
          <a:xfrm>
            <a:off x="5897660" y="1509340"/>
            <a:ext cx="6294340" cy="5348660"/>
          </a:xfrm>
          <a:prstGeom prst="rect">
            <a:avLst/>
          </a:prstGeom>
        </p:spPr>
      </p:pic>
      <p:sp>
        <p:nvSpPr>
          <p:cNvPr id="18" name="Picture Placeholder 25">
            <a:extLst>
              <a:ext uri="{FF2B5EF4-FFF2-40B4-BE49-F238E27FC236}">
                <a16:creationId xmlns:a16="http://schemas.microsoft.com/office/drawing/2014/main" id="{CA9CD7D3-AF3B-F4DF-D4C8-B6EAE280BE5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113339" y="4651375"/>
            <a:ext cx="2455862" cy="220662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Image Placeholder</a:t>
            </a:r>
          </a:p>
        </p:txBody>
      </p:sp>
      <p:sp>
        <p:nvSpPr>
          <p:cNvPr id="19" name="Picture Placeholder 23">
            <a:extLst>
              <a:ext uri="{FF2B5EF4-FFF2-40B4-BE49-F238E27FC236}">
                <a16:creationId xmlns:a16="http://schemas.microsoft.com/office/drawing/2014/main" id="{1B1CF46A-0045-D768-D5D9-E6BA7A0ACBA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113338" y="2324100"/>
            <a:ext cx="2455862" cy="223202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500"/>
            </a:lvl1pPr>
          </a:lstStyle>
          <a:p>
            <a:r>
              <a:rPr lang="en-US"/>
              <a:t>Image Placeholder</a:t>
            </a:r>
          </a:p>
        </p:txBody>
      </p:sp>
      <p:sp>
        <p:nvSpPr>
          <p:cNvPr id="20" name="Picture Placeholder 21">
            <a:extLst>
              <a:ext uri="{FF2B5EF4-FFF2-40B4-BE49-F238E27FC236}">
                <a16:creationId xmlns:a16="http://schemas.microsoft.com/office/drawing/2014/main" id="{FC751A09-1B3D-125A-E357-513A2F8715E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2324100"/>
            <a:ext cx="5008563" cy="383963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Image Placeholder</a:t>
            </a:r>
          </a:p>
        </p:txBody>
      </p:sp>
      <p:sp>
        <p:nvSpPr>
          <p:cNvPr id="21" name="Picture Placeholder 19">
            <a:extLst>
              <a:ext uri="{FF2B5EF4-FFF2-40B4-BE49-F238E27FC236}">
                <a16:creationId xmlns:a16="http://schemas.microsoft.com/office/drawing/2014/main" id="{E18BDFB5-5D1A-A6E3-5E5B-3CA3296C833B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113338" y="0"/>
            <a:ext cx="5000625" cy="22288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Image Placeholder</a:t>
            </a:r>
          </a:p>
        </p:txBody>
      </p:sp>
      <p:sp>
        <p:nvSpPr>
          <p:cNvPr id="22" name="Picture Placeholder 17">
            <a:extLst>
              <a:ext uri="{FF2B5EF4-FFF2-40B4-BE49-F238E27FC236}">
                <a16:creationId xmlns:a16="http://schemas.microsoft.com/office/drawing/2014/main" id="{34AF0D97-0F5C-788C-7CE7-031D80B0FEE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555875" y="0"/>
            <a:ext cx="2452688" cy="22288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500"/>
            </a:lvl1pPr>
          </a:lstStyle>
          <a:p>
            <a:r>
              <a:rPr lang="en-US"/>
              <a:t>Image Placeholder</a:t>
            </a:r>
          </a:p>
        </p:txBody>
      </p:sp>
      <p:sp>
        <p:nvSpPr>
          <p:cNvPr id="23" name="Picture Placeholder 15">
            <a:extLst>
              <a:ext uri="{FF2B5EF4-FFF2-40B4-BE49-F238E27FC236}">
                <a16:creationId xmlns:a16="http://schemas.microsoft.com/office/drawing/2014/main" id="{02A29097-4059-5F6D-B1CD-68ADBDD5974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2449513" cy="22288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500"/>
            </a:lvl1pPr>
          </a:lstStyle>
          <a:p>
            <a:r>
              <a:rPr lang="en-US"/>
              <a:t>Image Placeholder</a:t>
            </a:r>
          </a:p>
        </p:txBody>
      </p:sp>
      <p:sp>
        <p:nvSpPr>
          <p:cNvPr id="24" name="Rectangle 9">
            <a:extLst>
              <a:ext uri="{FF2B5EF4-FFF2-40B4-BE49-F238E27FC236}">
                <a16:creationId xmlns:a16="http://schemas.microsoft.com/office/drawing/2014/main" id="{CAEC857C-020C-FDD3-4ADC-20759B5028A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676444" y="2324620"/>
            <a:ext cx="4515556" cy="2045361"/>
          </a:xfrm>
          <a:prstGeom prst="rect">
            <a:avLst/>
          </a:prstGeom>
          <a:solidFill>
            <a:srgbClr val="65A60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28CF609F-2712-D99A-79FC-6F5EB895DC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45279" y="2684518"/>
            <a:ext cx="3482841" cy="1325563"/>
          </a:xfrm>
        </p:spPr>
        <p:txBody>
          <a:bodyPr>
            <a:noAutofit/>
          </a:bodyPr>
          <a:lstStyle>
            <a:lvl1pPr algn="ctr">
              <a:defRPr sz="5000"/>
            </a:lvl1pPr>
          </a:lstStyle>
          <a:p>
            <a:r>
              <a:rPr lang="en-US"/>
              <a:t>Headline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214C38-C5AA-EC3A-923B-3A41E9C734F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66100" y="4651375"/>
            <a:ext cx="3462020" cy="1512358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1343676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ler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9">
            <a:extLst>
              <a:ext uri="{FF2B5EF4-FFF2-40B4-BE49-F238E27FC236}">
                <a16:creationId xmlns:a16="http://schemas.microsoft.com/office/drawing/2014/main" id="{D1F48CCE-A0EF-30C7-93EB-54FE0807769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418388" y="4425950"/>
            <a:ext cx="4114800" cy="18335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Image Placeholder</a:t>
            </a:r>
          </a:p>
        </p:txBody>
      </p:sp>
      <p:sp>
        <p:nvSpPr>
          <p:cNvPr id="3" name="Picture Placeholder 17">
            <a:extLst>
              <a:ext uri="{FF2B5EF4-FFF2-40B4-BE49-F238E27FC236}">
                <a16:creationId xmlns:a16="http://schemas.microsoft.com/office/drawing/2014/main" id="{88B4E92B-CA8F-567F-85E6-EFE46CCFFA9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318125" y="592558"/>
            <a:ext cx="2014538" cy="18335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Image Placeholder</a:t>
            </a:r>
          </a:p>
        </p:txBody>
      </p:sp>
      <p:sp>
        <p:nvSpPr>
          <p:cNvPr id="4" name="Picture Placeholder 15">
            <a:extLst>
              <a:ext uri="{FF2B5EF4-FFF2-40B4-BE49-F238E27FC236}">
                <a16:creationId xmlns:a16="http://schemas.microsoft.com/office/drawing/2014/main" id="{85849C20-91E1-D312-573B-3F7FFF786A5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529763" y="2516188"/>
            <a:ext cx="2003425" cy="183197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Image Placeholder</a:t>
            </a:r>
          </a:p>
        </p:txBody>
      </p:sp>
      <p:sp>
        <p:nvSpPr>
          <p:cNvPr id="5" name="Picture Placeholder 13">
            <a:extLst>
              <a:ext uri="{FF2B5EF4-FFF2-40B4-BE49-F238E27FC236}">
                <a16:creationId xmlns:a16="http://schemas.microsoft.com/office/drawing/2014/main" id="{6BB3179C-D3C1-0C48-3EE8-923E8E87C80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424738" y="2516188"/>
            <a:ext cx="2016125" cy="183197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Image Placeholder</a:t>
            </a:r>
          </a:p>
        </p:txBody>
      </p:sp>
      <p:sp>
        <p:nvSpPr>
          <p:cNvPr id="6" name="Picture Placeholder 11">
            <a:extLst>
              <a:ext uri="{FF2B5EF4-FFF2-40B4-BE49-F238E27FC236}">
                <a16:creationId xmlns:a16="http://schemas.microsoft.com/office/drawing/2014/main" id="{9B3A98E9-558F-7A0D-CC5C-6EFC77A0FBC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418388" y="601663"/>
            <a:ext cx="4114800" cy="183356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Image Placeholder</a:t>
            </a:r>
          </a:p>
        </p:txBody>
      </p:sp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5D6C4513-53A3-73DC-71E7-BFBDCC47183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213100" y="2513013"/>
            <a:ext cx="4119563" cy="37465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Image Placeholder</a:t>
            </a:r>
          </a:p>
        </p:txBody>
      </p:sp>
      <p:sp>
        <p:nvSpPr>
          <p:cNvPr id="8" name="Rectangle 26">
            <a:extLst>
              <a:ext uri="{FF2B5EF4-FFF2-40B4-BE49-F238E27FC236}">
                <a16:creationId xmlns:a16="http://schemas.microsoft.com/office/drawing/2014/main" id="{30CB6783-622E-A6C0-76A8-00EB2004A59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" y="591964"/>
            <a:ext cx="5228750" cy="1833998"/>
          </a:xfrm>
          <a:prstGeom prst="rect">
            <a:avLst/>
          </a:prstGeom>
          <a:solidFill>
            <a:srgbClr val="65A60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4242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A15DECE-9B8C-95B5-493E-986563665F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1812" y="890154"/>
            <a:ext cx="4306002" cy="1325563"/>
          </a:xfrm>
        </p:spPr>
        <p:txBody>
          <a:bodyPr>
            <a:noAutofit/>
          </a:bodyPr>
          <a:lstStyle>
            <a:lvl1pPr algn="l">
              <a:defRPr sz="5000"/>
            </a:lvl1pPr>
          </a:lstStyle>
          <a:p>
            <a:r>
              <a:rPr lang="en-US"/>
              <a:t>Headline here</a:t>
            </a:r>
          </a:p>
        </p:txBody>
      </p:sp>
      <p:pic>
        <p:nvPicPr>
          <p:cNvPr id="10" name="Picture 9" descr="A white logo with a black background&#10;&#10;AI-generated content may be incorrect.">
            <a:extLst>
              <a:ext uri="{FF2B5EF4-FFF2-40B4-BE49-F238E27FC236}">
                <a16:creationId xmlns:a16="http://schemas.microsoft.com/office/drawing/2014/main" id="{92128DD4-C241-0245-442D-685D47FB7F7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339" b="33231"/>
          <a:stretch/>
        </p:blipFill>
        <p:spPr>
          <a:xfrm>
            <a:off x="5897660" y="1509340"/>
            <a:ext cx="6294340" cy="5348660"/>
          </a:xfrm>
          <a:prstGeom prst="rect">
            <a:avLst/>
          </a:prstGeo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6451CD0E-5C40-3941-C9F6-77AE2E143E4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1812" y="2860159"/>
            <a:ext cx="2370875" cy="3030278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583370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lery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1">
            <a:extLst>
              <a:ext uri="{FF2B5EF4-FFF2-40B4-BE49-F238E27FC236}">
                <a16:creationId xmlns:a16="http://schemas.microsoft.com/office/drawing/2014/main" id="{5CBB0B28-9191-B99F-0F57-A0C7CAAB1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2540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4901E80-E8A3-737C-70E8-9A4D015CE076}"/>
              </a:ext>
            </a:extLst>
          </p:cNvPr>
          <p:cNvSpPr txBox="1"/>
          <p:nvPr userDrawn="1"/>
        </p:nvSpPr>
        <p:spPr>
          <a:xfrm>
            <a:off x="741242" y="1916939"/>
            <a:ext cx="914033" cy="7540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3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01.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0247AD1-3481-1A25-4F37-637B19BCD457}"/>
              </a:ext>
            </a:extLst>
          </p:cNvPr>
          <p:cNvSpPr txBox="1"/>
          <p:nvPr userDrawn="1"/>
        </p:nvSpPr>
        <p:spPr>
          <a:xfrm>
            <a:off x="4439740" y="1916939"/>
            <a:ext cx="906017" cy="7540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3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02.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81D4724-5942-4737-E2C8-34BB966D4785}"/>
              </a:ext>
            </a:extLst>
          </p:cNvPr>
          <p:cNvSpPr txBox="1"/>
          <p:nvPr userDrawn="1"/>
        </p:nvSpPr>
        <p:spPr>
          <a:xfrm>
            <a:off x="8323557" y="1916939"/>
            <a:ext cx="897425" cy="7540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3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03.</a:t>
            </a:r>
          </a:p>
        </p:txBody>
      </p:sp>
      <p:sp>
        <p:nvSpPr>
          <p:cNvPr id="26" name="Picture Placeholder 1">
            <a:extLst>
              <a:ext uri="{FF2B5EF4-FFF2-40B4-BE49-F238E27FC236}">
                <a16:creationId xmlns:a16="http://schemas.microsoft.com/office/drawing/2014/main" id="{B585920D-4B19-60B8-8B52-936BA8D9B5C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8176" y="3009900"/>
            <a:ext cx="3149544" cy="2828925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7" name="Picture Placeholder 2">
            <a:extLst>
              <a:ext uri="{FF2B5EF4-FFF2-40B4-BE49-F238E27FC236}">
                <a16:creationId xmlns:a16="http://schemas.microsoft.com/office/drawing/2014/main" id="{7712FB44-036E-D32B-432C-ED95966D290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521228" y="3009900"/>
            <a:ext cx="3149544" cy="2828925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8" name="Picture Placeholder 3">
            <a:extLst>
              <a:ext uri="{FF2B5EF4-FFF2-40B4-BE49-F238E27FC236}">
                <a16:creationId xmlns:a16="http://schemas.microsoft.com/office/drawing/2014/main" id="{4558D7E0-006D-996E-E155-B6584D7E505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404280" y="3009900"/>
            <a:ext cx="3149544" cy="2828925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9" name="Text Placeholder 80">
            <a:extLst>
              <a:ext uri="{FF2B5EF4-FFF2-40B4-BE49-F238E27FC236}">
                <a16:creationId xmlns:a16="http://schemas.microsoft.com/office/drawing/2014/main" id="{8810AE60-DF4C-7FD2-0BFA-28F2202807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635708" y="2141765"/>
            <a:ext cx="1362270" cy="364282"/>
          </a:xfrm>
        </p:spPr>
        <p:txBody>
          <a:bodyPr>
            <a:normAutofit/>
          </a:bodyPr>
          <a:lstStyle>
            <a:lvl1pPr algn="l">
              <a:buNone/>
              <a:defRPr sz="1600" b="1"/>
            </a:lvl1pPr>
            <a:lvl2pPr algn="l">
              <a:buNone/>
              <a:defRPr sz="2000" b="1"/>
            </a:lvl2pPr>
          </a:lstStyle>
          <a:p>
            <a:pPr lvl="0"/>
            <a:r>
              <a:rPr lang="en-US"/>
              <a:t>Text here </a:t>
            </a:r>
          </a:p>
          <a:p>
            <a:pPr lvl="1"/>
            <a:endParaRPr lang="en-US"/>
          </a:p>
        </p:txBody>
      </p:sp>
      <p:sp>
        <p:nvSpPr>
          <p:cNvPr id="32" name="Text Placeholder 80">
            <a:extLst>
              <a:ext uri="{FF2B5EF4-FFF2-40B4-BE49-F238E27FC236}">
                <a16:creationId xmlns:a16="http://schemas.microsoft.com/office/drawing/2014/main" id="{9BE68B78-2D61-8451-3716-F974708FE11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58408" y="2192565"/>
            <a:ext cx="1362270" cy="364282"/>
          </a:xfrm>
        </p:spPr>
        <p:txBody>
          <a:bodyPr>
            <a:normAutofit/>
          </a:bodyPr>
          <a:lstStyle>
            <a:lvl1pPr algn="l">
              <a:buNone/>
              <a:defRPr sz="1600" b="1"/>
            </a:lvl1pPr>
            <a:lvl2pPr algn="l">
              <a:buNone/>
              <a:defRPr sz="2000" b="1"/>
            </a:lvl2pPr>
          </a:lstStyle>
          <a:p>
            <a:pPr lvl="0"/>
            <a:r>
              <a:rPr lang="en-US"/>
              <a:t>Text here </a:t>
            </a:r>
          </a:p>
          <a:p>
            <a:pPr lvl="1"/>
            <a:endParaRPr lang="en-US"/>
          </a:p>
        </p:txBody>
      </p:sp>
      <p:sp>
        <p:nvSpPr>
          <p:cNvPr id="33" name="Text Placeholder 80">
            <a:extLst>
              <a:ext uri="{FF2B5EF4-FFF2-40B4-BE49-F238E27FC236}">
                <a16:creationId xmlns:a16="http://schemas.microsoft.com/office/drawing/2014/main" id="{05AC3FB7-36BB-27CF-D4C2-840F0D4A60D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293808" y="2154465"/>
            <a:ext cx="1362270" cy="364282"/>
          </a:xfrm>
        </p:spPr>
        <p:txBody>
          <a:bodyPr>
            <a:normAutofit/>
          </a:bodyPr>
          <a:lstStyle>
            <a:lvl1pPr algn="l">
              <a:buNone/>
              <a:defRPr sz="1600" b="1"/>
            </a:lvl1pPr>
            <a:lvl2pPr algn="l">
              <a:buNone/>
              <a:defRPr sz="2000" b="1"/>
            </a:lvl2pPr>
          </a:lstStyle>
          <a:p>
            <a:pPr lvl="0"/>
            <a:r>
              <a:rPr lang="en-US"/>
              <a:t>Text here </a:t>
            </a:r>
          </a:p>
          <a:p>
            <a:pPr lvl="1"/>
            <a:endParaRPr lang="en-US"/>
          </a:p>
        </p:txBody>
      </p:sp>
      <p:pic>
        <p:nvPicPr>
          <p:cNvPr id="2" name="Picture 1" descr="A white logo with a black background&#10;&#10;AI-generated content may be incorrect.">
            <a:extLst>
              <a:ext uri="{FF2B5EF4-FFF2-40B4-BE49-F238E27FC236}">
                <a16:creationId xmlns:a16="http://schemas.microsoft.com/office/drawing/2014/main" id="{AD7E1CC5-5175-AD50-F9D9-F3A58D148B9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339" b="33231"/>
          <a:stretch/>
        </p:blipFill>
        <p:spPr>
          <a:xfrm>
            <a:off x="5897660" y="1509340"/>
            <a:ext cx="6294340" cy="5348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0025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icture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icture Placeholder 14">
            <a:extLst>
              <a:ext uri="{FF2B5EF4-FFF2-40B4-BE49-F238E27FC236}">
                <a16:creationId xmlns:a16="http://schemas.microsoft.com/office/drawing/2014/main" id="{18332D2B-72B8-58CB-0EC6-8F2E8C3FC21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188436" y="1664827"/>
            <a:ext cx="2438698" cy="2438696"/>
          </a:xfrm>
          <a:custGeom>
            <a:avLst/>
            <a:gdLst>
              <a:gd name="connsiteX0" fmla="*/ 1219349 w 2438698"/>
              <a:gd name="connsiteY0" fmla="*/ 0 h 2438696"/>
              <a:gd name="connsiteX1" fmla="*/ 2438698 w 2438698"/>
              <a:gd name="connsiteY1" fmla="*/ 1219349 h 2438696"/>
              <a:gd name="connsiteX2" fmla="*/ 1344020 w 2438698"/>
              <a:gd name="connsiteY2" fmla="*/ 2432403 h 2438696"/>
              <a:gd name="connsiteX3" fmla="*/ 1219389 w 2438698"/>
              <a:gd name="connsiteY3" fmla="*/ 2438696 h 2438696"/>
              <a:gd name="connsiteX4" fmla="*/ 1219309 w 2438698"/>
              <a:gd name="connsiteY4" fmla="*/ 2438696 h 2438696"/>
              <a:gd name="connsiteX5" fmla="*/ 1094678 w 2438698"/>
              <a:gd name="connsiteY5" fmla="*/ 2432403 h 2438696"/>
              <a:gd name="connsiteX6" fmla="*/ 0 w 2438698"/>
              <a:gd name="connsiteY6" fmla="*/ 1219349 h 2438696"/>
              <a:gd name="connsiteX7" fmla="*/ 1219349 w 2438698"/>
              <a:gd name="connsiteY7" fmla="*/ 0 h 2438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38698" h="2438696">
                <a:moveTo>
                  <a:pt x="1219349" y="0"/>
                </a:moveTo>
                <a:cubicBezTo>
                  <a:pt x="1892777" y="0"/>
                  <a:pt x="2438698" y="545921"/>
                  <a:pt x="2438698" y="1219349"/>
                </a:cubicBezTo>
                <a:cubicBezTo>
                  <a:pt x="2438698" y="1850688"/>
                  <a:pt x="1958885" y="2369960"/>
                  <a:pt x="1344020" y="2432403"/>
                </a:cubicBezTo>
                <a:lnTo>
                  <a:pt x="1219389" y="2438696"/>
                </a:lnTo>
                <a:lnTo>
                  <a:pt x="1219309" y="2438696"/>
                </a:lnTo>
                <a:lnTo>
                  <a:pt x="1094678" y="2432403"/>
                </a:lnTo>
                <a:cubicBezTo>
                  <a:pt x="479813" y="2369960"/>
                  <a:pt x="0" y="1850688"/>
                  <a:pt x="0" y="1219349"/>
                </a:cubicBezTo>
                <a:cubicBezTo>
                  <a:pt x="0" y="545921"/>
                  <a:pt x="545921" y="0"/>
                  <a:pt x="1219349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en-US"/>
              <a:t>Image Placeholder</a:t>
            </a:r>
          </a:p>
        </p:txBody>
      </p:sp>
      <p:sp>
        <p:nvSpPr>
          <p:cNvPr id="35" name="Picture Placeholder 11">
            <a:extLst>
              <a:ext uri="{FF2B5EF4-FFF2-40B4-BE49-F238E27FC236}">
                <a16:creationId xmlns:a16="http://schemas.microsoft.com/office/drawing/2014/main" id="{4DC7840D-5B8A-13D0-7F68-346B2CBF2CE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880367" y="1664827"/>
            <a:ext cx="2440182" cy="2438696"/>
          </a:xfrm>
          <a:custGeom>
            <a:avLst/>
            <a:gdLst>
              <a:gd name="connsiteX0" fmla="*/ 1220092 w 2440182"/>
              <a:gd name="connsiteY0" fmla="*/ 0 h 2438696"/>
              <a:gd name="connsiteX1" fmla="*/ 2433885 w 2440182"/>
              <a:gd name="connsiteY1" fmla="*/ 1094678 h 2438696"/>
              <a:gd name="connsiteX2" fmla="*/ 2440182 w 2440182"/>
              <a:gd name="connsiteY2" fmla="*/ 1219310 h 2438696"/>
              <a:gd name="connsiteX3" fmla="*/ 2440182 w 2440182"/>
              <a:gd name="connsiteY3" fmla="*/ 1219389 h 2438696"/>
              <a:gd name="connsiteX4" fmla="*/ 2433885 w 2440182"/>
              <a:gd name="connsiteY4" fmla="*/ 1344020 h 2438696"/>
              <a:gd name="connsiteX5" fmla="*/ 1344840 w 2440182"/>
              <a:gd name="connsiteY5" fmla="*/ 2432403 h 2438696"/>
              <a:gd name="connsiteX6" fmla="*/ 1220132 w 2440182"/>
              <a:gd name="connsiteY6" fmla="*/ 2438696 h 2438696"/>
              <a:gd name="connsiteX7" fmla="*/ 1220053 w 2440182"/>
              <a:gd name="connsiteY7" fmla="*/ 2438696 h 2438696"/>
              <a:gd name="connsiteX8" fmla="*/ 1095345 w 2440182"/>
              <a:gd name="connsiteY8" fmla="*/ 2432403 h 2438696"/>
              <a:gd name="connsiteX9" fmla="*/ 0 w 2440182"/>
              <a:gd name="connsiteY9" fmla="*/ 1219349 h 2438696"/>
              <a:gd name="connsiteX10" fmla="*/ 1220092 w 2440182"/>
              <a:gd name="connsiteY10" fmla="*/ 0 h 2438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40182" h="2438696">
                <a:moveTo>
                  <a:pt x="1220092" y="0"/>
                </a:moveTo>
                <a:cubicBezTo>
                  <a:pt x="1851815" y="0"/>
                  <a:pt x="2371404" y="479814"/>
                  <a:pt x="2433885" y="1094678"/>
                </a:cubicBezTo>
                <a:lnTo>
                  <a:pt x="2440182" y="1219310"/>
                </a:lnTo>
                <a:lnTo>
                  <a:pt x="2440182" y="1219389"/>
                </a:lnTo>
                <a:lnTo>
                  <a:pt x="2433885" y="1344020"/>
                </a:lnTo>
                <a:cubicBezTo>
                  <a:pt x="2375570" y="1917894"/>
                  <a:pt x="1919062" y="2374123"/>
                  <a:pt x="1344840" y="2432403"/>
                </a:cubicBezTo>
                <a:lnTo>
                  <a:pt x="1220132" y="2438696"/>
                </a:lnTo>
                <a:lnTo>
                  <a:pt x="1220053" y="2438696"/>
                </a:lnTo>
                <a:lnTo>
                  <a:pt x="1095345" y="2432403"/>
                </a:lnTo>
                <a:cubicBezTo>
                  <a:pt x="480106" y="2369960"/>
                  <a:pt x="0" y="1850688"/>
                  <a:pt x="0" y="1219349"/>
                </a:cubicBezTo>
                <a:cubicBezTo>
                  <a:pt x="0" y="545921"/>
                  <a:pt x="546254" y="0"/>
                  <a:pt x="1220092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en-US"/>
              <a:t>Image Placeholder</a:t>
            </a:r>
          </a:p>
        </p:txBody>
      </p:sp>
      <p:sp>
        <p:nvSpPr>
          <p:cNvPr id="36" name="Picture Placeholder 7">
            <a:extLst>
              <a:ext uri="{FF2B5EF4-FFF2-40B4-BE49-F238E27FC236}">
                <a16:creationId xmlns:a16="http://schemas.microsoft.com/office/drawing/2014/main" id="{E855ACFD-52CF-6E28-4511-13BE349BA27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573786" y="1664827"/>
            <a:ext cx="2438698" cy="2438698"/>
          </a:xfrm>
          <a:custGeom>
            <a:avLst/>
            <a:gdLst>
              <a:gd name="connsiteX0" fmla="*/ 1219349 w 2438698"/>
              <a:gd name="connsiteY0" fmla="*/ 0 h 2438698"/>
              <a:gd name="connsiteX1" fmla="*/ 2438698 w 2438698"/>
              <a:gd name="connsiteY1" fmla="*/ 1219349 h 2438698"/>
              <a:gd name="connsiteX2" fmla="*/ 1219349 w 2438698"/>
              <a:gd name="connsiteY2" fmla="*/ 2438698 h 2438698"/>
              <a:gd name="connsiteX3" fmla="*/ 0 w 2438698"/>
              <a:gd name="connsiteY3" fmla="*/ 1219349 h 2438698"/>
              <a:gd name="connsiteX4" fmla="*/ 1219349 w 2438698"/>
              <a:gd name="connsiteY4" fmla="*/ 0 h 2438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8698" h="2438698">
                <a:moveTo>
                  <a:pt x="1219349" y="0"/>
                </a:moveTo>
                <a:cubicBezTo>
                  <a:pt x="1892777" y="0"/>
                  <a:pt x="2438698" y="545921"/>
                  <a:pt x="2438698" y="1219349"/>
                </a:cubicBezTo>
                <a:cubicBezTo>
                  <a:pt x="2438698" y="1892777"/>
                  <a:pt x="1892777" y="2438698"/>
                  <a:pt x="1219349" y="2438698"/>
                </a:cubicBezTo>
                <a:cubicBezTo>
                  <a:pt x="545921" y="2438698"/>
                  <a:pt x="0" y="1892777"/>
                  <a:pt x="0" y="1219349"/>
                </a:cubicBezTo>
                <a:cubicBezTo>
                  <a:pt x="0" y="545921"/>
                  <a:pt x="545921" y="0"/>
                  <a:pt x="1219349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en-US"/>
              <a:t>Image Placeholder</a:t>
            </a:r>
          </a:p>
        </p:txBody>
      </p:sp>
      <p:sp>
        <p:nvSpPr>
          <p:cNvPr id="43" name="Text Placeholder 80">
            <a:extLst>
              <a:ext uri="{FF2B5EF4-FFF2-40B4-BE49-F238E27FC236}">
                <a16:creationId xmlns:a16="http://schemas.microsoft.com/office/drawing/2014/main" id="{1E8CE69B-7EAD-3FE0-8A37-80238F38E72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105610" y="4366340"/>
            <a:ext cx="1362270" cy="364282"/>
          </a:xfrm>
        </p:spPr>
        <p:txBody>
          <a:bodyPr>
            <a:normAutofit/>
          </a:bodyPr>
          <a:lstStyle>
            <a:lvl1pPr algn="ctr">
              <a:buNone/>
              <a:defRPr sz="1600" b="1"/>
            </a:lvl1pPr>
            <a:lvl2pPr algn="ctr">
              <a:buNone/>
              <a:defRPr sz="2000" b="1"/>
            </a:lvl2pPr>
          </a:lstStyle>
          <a:p>
            <a:pPr lvl="0"/>
            <a:r>
              <a:rPr lang="en-US"/>
              <a:t>Text here </a:t>
            </a:r>
          </a:p>
          <a:p>
            <a:pPr lvl="1"/>
            <a:endParaRPr lang="en-US"/>
          </a:p>
        </p:txBody>
      </p:sp>
      <p:sp>
        <p:nvSpPr>
          <p:cNvPr id="44" name="Text Placeholder 89">
            <a:extLst>
              <a:ext uri="{FF2B5EF4-FFF2-40B4-BE49-F238E27FC236}">
                <a16:creationId xmlns:a16="http://schemas.microsoft.com/office/drawing/2014/main" id="{95132446-968C-DE8E-02F7-A99BA6DF886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668012" y="4991198"/>
            <a:ext cx="2341820" cy="1269901"/>
          </a:xfrm>
        </p:spPr>
        <p:txBody>
          <a:bodyPr>
            <a:normAutofit/>
          </a:bodyPr>
          <a:lstStyle>
            <a:lvl1pPr algn="ctr">
              <a:buNone/>
              <a:defRPr sz="1200"/>
            </a:lvl1pPr>
            <a:lvl2pPr algn="ctr">
              <a:buNone/>
              <a:defRPr sz="12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5" name="Text Placeholder 80">
            <a:extLst>
              <a:ext uri="{FF2B5EF4-FFF2-40B4-BE49-F238E27FC236}">
                <a16:creationId xmlns:a16="http://schemas.microsoft.com/office/drawing/2014/main" id="{60147814-99D0-D969-3675-B73C370579D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521910" y="4366340"/>
            <a:ext cx="1362270" cy="364282"/>
          </a:xfrm>
        </p:spPr>
        <p:txBody>
          <a:bodyPr>
            <a:normAutofit/>
          </a:bodyPr>
          <a:lstStyle>
            <a:lvl1pPr algn="ctr">
              <a:buNone/>
              <a:defRPr sz="1600" b="1"/>
            </a:lvl1pPr>
            <a:lvl2pPr algn="ctr">
              <a:buNone/>
              <a:defRPr sz="2000" b="1"/>
            </a:lvl2pPr>
          </a:lstStyle>
          <a:p>
            <a:pPr lvl="0"/>
            <a:r>
              <a:rPr lang="en-US"/>
              <a:t>Text here </a:t>
            </a:r>
          </a:p>
          <a:p>
            <a:pPr lvl="1"/>
            <a:endParaRPr lang="en-US"/>
          </a:p>
        </p:txBody>
      </p:sp>
      <p:sp>
        <p:nvSpPr>
          <p:cNvPr id="46" name="Text Placeholder 89">
            <a:extLst>
              <a:ext uri="{FF2B5EF4-FFF2-40B4-BE49-F238E27FC236}">
                <a16:creationId xmlns:a16="http://schemas.microsoft.com/office/drawing/2014/main" id="{4558A75A-4B88-5779-CA5B-CA6658C98066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5020812" y="4991198"/>
            <a:ext cx="2341820" cy="1269901"/>
          </a:xfrm>
        </p:spPr>
        <p:txBody>
          <a:bodyPr>
            <a:normAutofit/>
          </a:bodyPr>
          <a:lstStyle>
            <a:lvl1pPr algn="ctr">
              <a:buNone/>
              <a:defRPr sz="1200"/>
            </a:lvl1pPr>
            <a:lvl2pPr algn="ctr">
              <a:buNone/>
              <a:defRPr sz="12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7" name="Text Placeholder 80">
            <a:extLst>
              <a:ext uri="{FF2B5EF4-FFF2-40B4-BE49-F238E27FC236}">
                <a16:creationId xmlns:a16="http://schemas.microsoft.com/office/drawing/2014/main" id="{F9EC6147-D668-5C01-BEF7-09691C1140A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747710" y="4417140"/>
            <a:ext cx="1362270" cy="364282"/>
          </a:xfrm>
        </p:spPr>
        <p:txBody>
          <a:bodyPr>
            <a:normAutofit/>
          </a:bodyPr>
          <a:lstStyle>
            <a:lvl1pPr algn="ctr">
              <a:buNone/>
              <a:defRPr sz="1600" b="1"/>
            </a:lvl1pPr>
            <a:lvl2pPr algn="ctr">
              <a:buNone/>
              <a:defRPr sz="2000" b="1"/>
            </a:lvl2pPr>
          </a:lstStyle>
          <a:p>
            <a:pPr lvl="0"/>
            <a:r>
              <a:rPr lang="en-US"/>
              <a:t>Text here </a:t>
            </a:r>
          </a:p>
          <a:p>
            <a:pPr lvl="1"/>
            <a:endParaRPr lang="en-US"/>
          </a:p>
        </p:txBody>
      </p:sp>
      <p:sp>
        <p:nvSpPr>
          <p:cNvPr id="48" name="Text Placeholder 89">
            <a:extLst>
              <a:ext uri="{FF2B5EF4-FFF2-40B4-BE49-F238E27FC236}">
                <a16:creationId xmlns:a16="http://schemas.microsoft.com/office/drawing/2014/main" id="{85B9A3C8-F42C-45C9-72CC-E1A048E5E5EC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72012" y="4991198"/>
            <a:ext cx="2341820" cy="1269901"/>
          </a:xfrm>
        </p:spPr>
        <p:txBody>
          <a:bodyPr>
            <a:normAutofit/>
          </a:bodyPr>
          <a:lstStyle>
            <a:lvl1pPr algn="ctr">
              <a:buNone/>
              <a:defRPr sz="1200"/>
            </a:lvl1pPr>
            <a:lvl2pPr algn="ctr">
              <a:buNone/>
              <a:defRPr sz="12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9" name="Title 1">
            <a:extLst>
              <a:ext uri="{FF2B5EF4-FFF2-40B4-BE49-F238E27FC236}">
                <a16:creationId xmlns:a16="http://schemas.microsoft.com/office/drawing/2014/main" id="{5CBB0B28-9191-B99F-0F57-A0C7CAAB1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2540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2" name="Picture 1" descr="A white logo with a black background&#10;&#10;AI-generated content may be incorrect.">
            <a:extLst>
              <a:ext uri="{FF2B5EF4-FFF2-40B4-BE49-F238E27FC236}">
                <a16:creationId xmlns:a16="http://schemas.microsoft.com/office/drawing/2014/main" id="{8CF4615A-A48B-9BDC-E5C1-B4B6C08434E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339" b="33231"/>
          <a:stretch/>
        </p:blipFill>
        <p:spPr>
          <a:xfrm>
            <a:off x="5897660" y="1509340"/>
            <a:ext cx="6294340" cy="5348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22281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am pictures (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white logo with a black background&#10;&#10;AI-generated content may be incorrect.">
            <a:extLst>
              <a:ext uri="{FF2B5EF4-FFF2-40B4-BE49-F238E27FC236}">
                <a16:creationId xmlns:a16="http://schemas.microsoft.com/office/drawing/2014/main" id="{8CF4615A-A48B-9BDC-E5C1-B4B6C08434E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339" b="33231"/>
          <a:stretch/>
        </p:blipFill>
        <p:spPr>
          <a:xfrm>
            <a:off x="5897660" y="1509340"/>
            <a:ext cx="6294340" cy="5348660"/>
          </a:xfrm>
          <a:prstGeom prst="rect">
            <a:avLst/>
          </a:prstGeom>
        </p:spPr>
      </p:pic>
      <p:sp>
        <p:nvSpPr>
          <p:cNvPr id="34" name="Picture Placeholder 14">
            <a:extLst>
              <a:ext uri="{FF2B5EF4-FFF2-40B4-BE49-F238E27FC236}">
                <a16:creationId xmlns:a16="http://schemas.microsoft.com/office/drawing/2014/main" id="{18332D2B-72B8-58CB-0EC6-8F2E8C3FC21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073100" y="1707359"/>
            <a:ext cx="2056570" cy="2056568"/>
          </a:xfrm>
          <a:custGeom>
            <a:avLst/>
            <a:gdLst>
              <a:gd name="connsiteX0" fmla="*/ 1219349 w 2438698"/>
              <a:gd name="connsiteY0" fmla="*/ 0 h 2438696"/>
              <a:gd name="connsiteX1" fmla="*/ 2438698 w 2438698"/>
              <a:gd name="connsiteY1" fmla="*/ 1219349 h 2438696"/>
              <a:gd name="connsiteX2" fmla="*/ 1344020 w 2438698"/>
              <a:gd name="connsiteY2" fmla="*/ 2432403 h 2438696"/>
              <a:gd name="connsiteX3" fmla="*/ 1219389 w 2438698"/>
              <a:gd name="connsiteY3" fmla="*/ 2438696 h 2438696"/>
              <a:gd name="connsiteX4" fmla="*/ 1219309 w 2438698"/>
              <a:gd name="connsiteY4" fmla="*/ 2438696 h 2438696"/>
              <a:gd name="connsiteX5" fmla="*/ 1094678 w 2438698"/>
              <a:gd name="connsiteY5" fmla="*/ 2432403 h 2438696"/>
              <a:gd name="connsiteX6" fmla="*/ 0 w 2438698"/>
              <a:gd name="connsiteY6" fmla="*/ 1219349 h 2438696"/>
              <a:gd name="connsiteX7" fmla="*/ 1219349 w 2438698"/>
              <a:gd name="connsiteY7" fmla="*/ 0 h 2438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38698" h="2438696">
                <a:moveTo>
                  <a:pt x="1219349" y="0"/>
                </a:moveTo>
                <a:cubicBezTo>
                  <a:pt x="1892777" y="0"/>
                  <a:pt x="2438698" y="545921"/>
                  <a:pt x="2438698" y="1219349"/>
                </a:cubicBezTo>
                <a:cubicBezTo>
                  <a:pt x="2438698" y="1850688"/>
                  <a:pt x="1958885" y="2369960"/>
                  <a:pt x="1344020" y="2432403"/>
                </a:cubicBezTo>
                <a:lnTo>
                  <a:pt x="1219389" y="2438696"/>
                </a:lnTo>
                <a:lnTo>
                  <a:pt x="1219309" y="2438696"/>
                </a:lnTo>
                <a:lnTo>
                  <a:pt x="1094678" y="2432403"/>
                </a:lnTo>
                <a:cubicBezTo>
                  <a:pt x="479813" y="2369960"/>
                  <a:pt x="0" y="1850688"/>
                  <a:pt x="0" y="1219349"/>
                </a:cubicBezTo>
                <a:cubicBezTo>
                  <a:pt x="0" y="545921"/>
                  <a:pt x="545921" y="0"/>
                  <a:pt x="1219349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en-US"/>
              <a:t>Image Placeholder</a:t>
            </a:r>
          </a:p>
        </p:txBody>
      </p:sp>
      <p:sp>
        <p:nvSpPr>
          <p:cNvPr id="35" name="Picture Placeholder 11">
            <a:extLst>
              <a:ext uri="{FF2B5EF4-FFF2-40B4-BE49-F238E27FC236}">
                <a16:creationId xmlns:a16="http://schemas.microsoft.com/office/drawing/2014/main" id="{4DC7840D-5B8A-13D0-7F68-346B2CBF2CE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783507" y="1707359"/>
            <a:ext cx="2057821" cy="2056568"/>
          </a:xfrm>
          <a:custGeom>
            <a:avLst/>
            <a:gdLst>
              <a:gd name="connsiteX0" fmla="*/ 1220092 w 2440182"/>
              <a:gd name="connsiteY0" fmla="*/ 0 h 2438696"/>
              <a:gd name="connsiteX1" fmla="*/ 2433885 w 2440182"/>
              <a:gd name="connsiteY1" fmla="*/ 1094678 h 2438696"/>
              <a:gd name="connsiteX2" fmla="*/ 2440182 w 2440182"/>
              <a:gd name="connsiteY2" fmla="*/ 1219310 h 2438696"/>
              <a:gd name="connsiteX3" fmla="*/ 2440182 w 2440182"/>
              <a:gd name="connsiteY3" fmla="*/ 1219389 h 2438696"/>
              <a:gd name="connsiteX4" fmla="*/ 2433885 w 2440182"/>
              <a:gd name="connsiteY4" fmla="*/ 1344020 h 2438696"/>
              <a:gd name="connsiteX5" fmla="*/ 1344840 w 2440182"/>
              <a:gd name="connsiteY5" fmla="*/ 2432403 h 2438696"/>
              <a:gd name="connsiteX6" fmla="*/ 1220132 w 2440182"/>
              <a:gd name="connsiteY6" fmla="*/ 2438696 h 2438696"/>
              <a:gd name="connsiteX7" fmla="*/ 1220053 w 2440182"/>
              <a:gd name="connsiteY7" fmla="*/ 2438696 h 2438696"/>
              <a:gd name="connsiteX8" fmla="*/ 1095345 w 2440182"/>
              <a:gd name="connsiteY8" fmla="*/ 2432403 h 2438696"/>
              <a:gd name="connsiteX9" fmla="*/ 0 w 2440182"/>
              <a:gd name="connsiteY9" fmla="*/ 1219349 h 2438696"/>
              <a:gd name="connsiteX10" fmla="*/ 1220092 w 2440182"/>
              <a:gd name="connsiteY10" fmla="*/ 0 h 2438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40182" h="2438696">
                <a:moveTo>
                  <a:pt x="1220092" y="0"/>
                </a:moveTo>
                <a:cubicBezTo>
                  <a:pt x="1851815" y="0"/>
                  <a:pt x="2371404" y="479814"/>
                  <a:pt x="2433885" y="1094678"/>
                </a:cubicBezTo>
                <a:lnTo>
                  <a:pt x="2440182" y="1219310"/>
                </a:lnTo>
                <a:lnTo>
                  <a:pt x="2440182" y="1219389"/>
                </a:lnTo>
                <a:lnTo>
                  <a:pt x="2433885" y="1344020"/>
                </a:lnTo>
                <a:cubicBezTo>
                  <a:pt x="2375570" y="1917894"/>
                  <a:pt x="1919062" y="2374123"/>
                  <a:pt x="1344840" y="2432403"/>
                </a:cubicBezTo>
                <a:lnTo>
                  <a:pt x="1220132" y="2438696"/>
                </a:lnTo>
                <a:lnTo>
                  <a:pt x="1220053" y="2438696"/>
                </a:lnTo>
                <a:lnTo>
                  <a:pt x="1095345" y="2432403"/>
                </a:lnTo>
                <a:cubicBezTo>
                  <a:pt x="480106" y="2369960"/>
                  <a:pt x="0" y="1850688"/>
                  <a:pt x="0" y="1219349"/>
                </a:cubicBezTo>
                <a:cubicBezTo>
                  <a:pt x="0" y="545921"/>
                  <a:pt x="546254" y="0"/>
                  <a:pt x="1220092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en-US"/>
              <a:t>Image Placeholder</a:t>
            </a:r>
          </a:p>
        </p:txBody>
      </p:sp>
      <p:sp>
        <p:nvSpPr>
          <p:cNvPr id="36" name="Picture Placeholder 7">
            <a:extLst>
              <a:ext uri="{FF2B5EF4-FFF2-40B4-BE49-F238E27FC236}">
                <a16:creationId xmlns:a16="http://schemas.microsoft.com/office/drawing/2014/main" id="{E855ACFD-52CF-6E28-4511-13BE349BA27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81902" y="1707359"/>
            <a:ext cx="2056570" cy="2056570"/>
          </a:xfrm>
          <a:custGeom>
            <a:avLst/>
            <a:gdLst>
              <a:gd name="connsiteX0" fmla="*/ 1219349 w 2438698"/>
              <a:gd name="connsiteY0" fmla="*/ 0 h 2438698"/>
              <a:gd name="connsiteX1" fmla="*/ 2438698 w 2438698"/>
              <a:gd name="connsiteY1" fmla="*/ 1219349 h 2438698"/>
              <a:gd name="connsiteX2" fmla="*/ 1219349 w 2438698"/>
              <a:gd name="connsiteY2" fmla="*/ 2438698 h 2438698"/>
              <a:gd name="connsiteX3" fmla="*/ 0 w 2438698"/>
              <a:gd name="connsiteY3" fmla="*/ 1219349 h 2438698"/>
              <a:gd name="connsiteX4" fmla="*/ 1219349 w 2438698"/>
              <a:gd name="connsiteY4" fmla="*/ 0 h 2438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8698" h="2438698">
                <a:moveTo>
                  <a:pt x="1219349" y="0"/>
                </a:moveTo>
                <a:cubicBezTo>
                  <a:pt x="1892777" y="0"/>
                  <a:pt x="2438698" y="545921"/>
                  <a:pt x="2438698" y="1219349"/>
                </a:cubicBezTo>
                <a:cubicBezTo>
                  <a:pt x="2438698" y="1892777"/>
                  <a:pt x="1892777" y="2438698"/>
                  <a:pt x="1219349" y="2438698"/>
                </a:cubicBezTo>
                <a:cubicBezTo>
                  <a:pt x="545921" y="2438698"/>
                  <a:pt x="0" y="1892777"/>
                  <a:pt x="0" y="1219349"/>
                </a:cubicBezTo>
                <a:cubicBezTo>
                  <a:pt x="0" y="545921"/>
                  <a:pt x="545921" y="0"/>
                  <a:pt x="1219349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en-US"/>
              <a:t>Image Placeholder</a:t>
            </a:r>
          </a:p>
        </p:txBody>
      </p:sp>
      <p:sp>
        <p:nvSpPr>
          <p:cNvPr id="43" name="Text Placeholder 80">
            <a:extLst>
              <a:ext uri="{FF2B5EF4-FFF2-40B4-BE49-F238E27FC236}">
                <a16:creationId xmlns:a16="http://schemas.microsoft.com/office/drawing/2014/main" id="{1E8CE69B-7EAD-3FE0-8A37-80238F38E72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44358" y="4105764"/>
            <a:ext cx="1362270" cy="364282"/>
          </a:xfrm>
        </p:spPr>
        <p:txBody>
          <a:bodyPr>
            <a:normAutofit/>
          </a:bodyPr>
          <a:lstStyle>
            <a:lvl1pPr algn="ctr">
              <a:buNone/>
              <a:defRPr sz="1600" b="1"/>
            </a:lvl1pPr>
            <a:lvl2pPr algn="ctr">
              <a:buNone/>
              <a:defRPr sz="2000" b="1"/>
            </a:lvl2pPr>
          </a:lstStyle>
          <a:p>
            <a:pPr lvl="0"/>
            <a:r>
              <a:rPr lang="en-US"/>
              <a:t>Text here </a:t>
            </a:r>
          </a:p>
          <a:p>
            <a:pPr lvl="1"/>
            <a:endParaRPr lang="en-US"/>
          </a:p>
        </p:txBody>
      </p:sp>
      <p:sp>
        <p:nvSpPr>
          <p:cNvPr id="44" name="Text Placeholder 89">
            <a:extLst>
              <a:ext uri="{FF2B5EF4-FFF2-40B4-BE49-F238E27FC236}">
                <a16:creationId xmlns:a16="http://schemas.microsoft.com/office/drawing/2014/main" id="{95132446-968C-DE8E-02F7-A99BA6DF886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81902" y="4730622"/>
            <a:ext cx="2059279" cy="1269901"/>
          </a:xfrm>
        </p:spPr>
        <p:txBody>
          <a:bodyPr>
            <a:normAutofit/>
          </a:bodyPr>
          <a:lstStyle>
            <a:lvl1pPr algn="ctr">
              <a:buNone/>
              <a:defRPr sz="1200"/>
            </a:lvl1pPr>
            <a:lvl2pPr algn="ctr">
              <a:buNone/>
              <a:defRPr sz="12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9" name="Title 1">
            <a:extLst>
              <a:ext uri="{FF2B5EF4-FFF2-40B4-BE49-F238E27FC236}">
                <a16:creationId xmlns:a16="http://schemas.microsoft.com/office/drawing/2014/main" id="{5CBB0B28-9191-B99F-0F57-A0C7CAAB1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2540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14">
            <a:extLst>
              <a:ext uri="{FF2B5EF4-FFF2-40B4-BE49-F238E27FC236}">
                <a16:creationId xmlns:a16="http://schemas.microsoft.com/office/drawing/2014/main" id="{8C18252C-AA7D-5405-3D08-A0215B1394EE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7351923" y="1707359"/>
            <a:ext cx="2056570" cy="2056568"/>
          </a:xfrm>
          <a:custGeom>
            <a:avLst/>
            <a:gdLst>
              <a:gd name="connsiteX0" fmla="*/ 1219349 w 2438698"/>
              <a:gd name="connsiteY0" fmla="*/ 0 h 2438696"/>
              <a:gd name="connsiteX1" fmla="*/ 2438698 w 2438698"/>
              <a:gd name="connsiteY1" fmla="*/ 1219349 h 2438696"/>
              <a:gd name="connsiteX2" fmla="*/ 1344020 w 2438698"/>
              <a:gd name="connsiteY2" fmla="*/ 2432403 h 2438696"/>
              <a:gd name="connsiteX3" fmla="*/ 1219389 w 2438698"/>
              <a:gd name="connsiteY3" fmla="*/ 2438696 h 2438696"/>
              <a:gd name="connsiteX4" fmla="*/ 1219309 w 2438698"/>
              <a:gd name="connsiteY4" fmla="*/ 2438696 h 2438696"/>
              <a:gd name="connsiteX5" fmla="*/ 1094678 w 2438698"/>
              <a:gd name="connsiteY5" fmla="*/ 2432403 h 2438696"/>
              <a:gd name="connsiteX6" fmla="*/ 0 w 2438698"/>
              <a:gd name="connsiteY6" fmla="*/ 1219349 h 2438696"/>
              <a:gd name="connsiteX7" fmla="*/ 1219349 w 2438698"/>
              <a:gd name="connsiteY7" fmla="*/ 0 h 2438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38698" h="2438696">
                <a:moveTo>
                  <a:pt x="1219349" y="0"/>
                </a:moveTo>
                <a:cubicBezTo>
                  <a:pt x="1892777" y="0"/>
                  <a:pt x="2438698" y="545921"/>
                  <a:pt x="2438698" y="1219349"/>
                </a:cubicBezTo>
                <a:cubicBezTo>
                  <a:pt x="2438698" y="1850688"/>
                  <a:pt x="1958885" y="2369960"/>
                  <a:pt x="1344020" y="2432403"/>
                </a:cubicBezTo>
                <a:lnTo>
                  <a:pt x="1219389" y="2438696"/>
                </a:lnTo>
                <a:lnTo>
                  <a:pt x="1219309" y="2438696"/>
                </a:lnTo>
                <a:lnTo>
                  <a:pt x="1094678" y="2432403"/>
                </a:lnTo>
                <a:cubicBezTo>
                  <a:pt x="479813" y="2369960"/>
                  <a:pt x="0" y="1850688"/>
                  <a:pt x="0" y="1219349"/>
                </a:cubicBezTo>
                <a:cubicBezTo>
                  <a:pt x="0" y="545921"/>
                  <a:pt x="545921" y="0"/>
                  <a:pt x="1219349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en-US"/>
              <a:t>Image Placeholder</a:t>
            </a:r>
          </a:p>
        </p:txBody>
      </p:sp>
      <p:sp>
        <p:nvSpPr>
          <p:cNvPr id="6" name="Picture Placeholder 14">
            <a:extLst>
              <a:ext uri="{FF2B5EF4-FFF2-40B4-BE49-F238E27FC236}">
                <a16:creationId xmlns:a16="http://schemas.microsoft.com/office/drawing/2014/main" id="{81532A33-F418-360C-A497-9D60F4108F42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9630746" y="1707359"/>
            <a:ext cx="2056570" cy="2056568"/>
          </a:xfrm>
          <a:custGeom>
            <a:avLst/>
            <a:gdLst>
              <a:gd name="connsiteX0" fmla="*/ 1219349 w 2438698"/>
              <a:gd name="connsiteY0" fmla="*/ 0 h 2438696"/>
              <a:gd name="connsiteX1" fmla="*/ 2438698 w 2438698"/>
              <a:gd name="connsiteY1" fmla="*/ 1219349 h 2438696"/>
              <a:gd name="connsiteX2" fmla="*/ 1344020 w 2438698"/>
              <a:gd name="connsiteY2" fmla="*/ 2432403 h 2438696"/>
              <a:gd name="connsiteX3" fmla="*/ 1219389 w 2438698"/>
              <a:gd name="connsiteY3" fmla="*/ 2438696 h 2438696"/>
              <a:gd name="connsiteX4" fmla="*/ 1219309 w 2438698"/>
              <a:gd name="connsiteY4" fmla="*/ 2438696 h 2438696"/>
              <a:gd name="connsiteX5" fmla="*/ 1094678 w 2438698"/>
              <a:gd name="connsiteY5" fmla="*/ 2432403 h 2438696"/>
              <a:gd name="connsiteX6" fmla="*/ 0 w 2438698"/>
              <a:gd name="connsiteY6" fmla="*/ 1219349 h 2438696"/>
              <a:gd name="connsiteX7" fmla="*/ 1219349 w 2438698"/>
              <a:gd name="connsiteY7" fmla="*/ 0 h 2438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38698" h="2438696">
                <a:moveTo>
                  <a:pt x="1219349" y="0"/>
                </a:moveTo>
                <a:cubicBezTo>
                  <a:pt x="1892777" y="0"/>
                  <a:pt x="2438698" y="545921"/>
                  <a:pt x="2438698" y="1219349"/>
                </a:cubicBezTo>
                <a:cubicBezTo>
                  <a:pt x="2438698" y="1850688"/>
                  <a:pt x="1958885" y="2369960"/>
                  <a:pt x="1344020" y="2432403"/>
                </a:cubicBezTo>
                <a:lnTo>
                  <a:pt x="1219389" y="2438696"/>
                </a:lnTo>
                <a:lnTo>
                  <a:pt x="1219309" y="2438696"/>
                </a:lnTo>
                <a:lnTo>
                  <a:pt x="1094678" y="2432403"/>
                </a:lnTo>
                <a:cubicBezTo>
                  <a:pt x="479813" y="2369960"/>
                  <a:pt x="0" y="1850688"/>
                  <a:pt x="0" y="1219349"/>
                </a:cubicBezTo>
                <a:cubicBezTo>
                  <a:pt x="0" y="545921"/>
                  <a:pt x="545921" y="0"/>
                  <a:pt x="1219349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en-US"/>
              <a:t>Image Placeholder</a:t>
            </a:r>
          </a:p>
        </p:txBody>
      </p:sp>
      <p:sp>
        <p:nvSpPr>
          <p:cNvPr id="7" name="Text Placeholder 80">
            <a:extLst>
              <a:ext uri="{FF2B5EF4-FFF2-40B4-BE49-F238E27FC236}">
                <a16:creationId xmlns:a16="http://schemas.microsoft.com/office/drawing/2014/main" id="{07AA0F20-731B-B9D1-C114-AFCB97B4409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133872" y="4105764"/>
            <a:ext cx="1362270" cy="364282"/>
          </a:xfrm>
        </p:spPr>
        <p:txBody>
          <a:bodyPr>
            <a:normAutofit/>
          </a:bodyPr>
          <a:lstStyle>
            <a:lvl1pPr algn="ctr">
              <a:buNone/>
              <a:defRPr sz="1600" b="1"/>
            </a:lvl1pPr>
            <a:lvl2pPr algn="ctr">
              <a:buNone/>
              <a:defRPr sz="2000" b="1"/>
            </a:lvl2pPr>
          </a:lstStyle>
          <a:p>
            <a:pPr lvl="0"/>
            <a:r>
              <a:rPr lang="en-US"/>
              <a:t>Text here </a:t>
            </a:r>
          </a:p>
          <a:p>
            <a:pPr lvl="1"/>
            <a:endParaRPr lang="en-US"/>
          </a:p>
        </p:txBody>
      </p:sp>
      <p:sp>
        <p:nvSpPr>
          <p:cNvPr id="8" name="Text Placeholder 89">
            <a:extLst>
              <a:ext uri="{FF2B5EF4-FFF2-40B4-BE49-F238E27FC236}">
                <a16:creationId xmlns:a16="http://schemas.microsoft.com/office/drawing/2014/main" id="{9B6A834D-B01E-AED8-4F21-70F3D7135673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2771416" y="4730622"/>
            <a:ext cx="2059279" cy="1269901"/>
          </a:xfrm>
        </p:spPr>
        <p:txBody>
          <a:bodyPr>
            <a:normAutofit/>
          </a:bodyPr>
          <a:lstStyle>
            <a:lvl1pPr algn="ctr">
              <a:buNone/>
              <a:defRPr sz="1200"/>
            </a:lvl1pPr>
            <a:lvl2pPr algn="ctr">
              <a:buNone/>
              <a:defRPr sz="12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Text Placeholder 80">
            <a:extLst>
              <a:ext uri="{FF2B5EF4-FFF2-40B4-BE49-F238E27FC236}">
                <a16:creationId xmlns:a16="http://schemas.microsoft.com/office/drawing/2014/main" id="{FBEEA9D2-2B56-FBBB-1414-2C24E225BA04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423386" y="4105764"/>
            <a:ext cx="1362270" cy="364282"/>
          </a:xfrm>
        </p:spPr>
        <p:txBody>
          <a:bodyPr>
            <a:normAutofit/>
          </a:bodyPr>
          <a:lstStyle>
            <a:lvl1pPr algn="ctr">
              <a:buNone/>
              <a:defRPr sz="1600" b="1"/>
            </a:lvl1pPr>
            <a:lvl2pPr algn="ctr">
              <a:buNone/>
              <a:defRPr sz="2000" b="1"/>
            </a:lvl2pPr>
          </a:lstStyle>
          <a:p>
            <a:pPr lvl="0"/>
            <a:r>
              <a:rPr lang="en-US"/>
              <a:t>Text here </a:t>
            </a:r>
          </a:p>
          <a:p>
            <a:pPr lvl="1"/>
            <a:endParaRPr lang="en-US"/>
          </a:p>
        </p:txBody>
      </p:sp>
      <p:sp>
        <p:nvSpPr>
          <p:cNvPr id="10" name="Text Placeholder 89">
            <a:extLst>
              <a:ext uri="{FF2B5EF4-FFF2-40B4-BE49-F238E27FC236}">
                <a16:creationId xmlns:a16="http://schemas.microsoft.com/office/drawing/2014/main" id="{F0F9CB52-5B4C-8199-503B-FFB6E09A3D6B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5060930" y="4730622"/>
            <a:ext cx="2059279" cy="1269901"/>
          </a:xfrm>
        </p:spPr>
        <p:txBody>
          <a:bodyPr>
            <a:normAutofit/>
          </a:bodyPr>
          <a:lstStyle>
            <a:lvl1pPr algn="ctr">
              <a:buNone/>
              <a:defRPr sz="1200"/>
            </a:lvl1pPr>
            <a:lvl2pPr algn="ctr">
              <a:buNone/>
              <a:defRPr sz="12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Text Placeholder 80">
            <a:extLst>
              <a:ext uri="{FF2B5EF4-FFF2-40B4-BE49-F238E27FC236}">
                <a16:creationId xmlns:a16="http://schemas.microsoft.com/office/drawing/2014/main" id="{EFCEB1D1-199C-F240-581A-14E56901B20F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7711670" y="4105764"/>
            <a:ext cx="1362270" cy="364282"/>
          </a:xfrm>
        </p:spPr>
        <p:txBody>
          <a:bodyPr>
            <a:normAutofit/>
          </a:bodyPr>
          <a:lstStyle>
            <a:lvl1pPr algn="ctr">
              <a:buNone/>
              <a:defRPr sz="1600" b="1"/>
            </a:lvl1pPr>
            <a:lvl2pPr algn="ctr">
              <a:buNone/>
              <a:defRPr sz="2000" b="1"/>
            </a:lvl2pPr>
          </a:lstStyle>
          <a:p>
            <a:pPr lvl="0"/>
            <a:r>
              <a:rPr lang="en-US"/>
              <a:t>Text here </a:t>
            </a:r>
          </a:p>
          <a:p>
            <a:pPr lvl="1"/>
            <a:endParaRPr lang="en-US"/>
          </a:p>
        </p:txBody>
      </p:sp>
      <p:sp>
        <p:nvSpPr>
          <p:cNvPr id="12" name="Text Placeholder 89">
            <a:extLst>
              <a:ext uri="{FF2B5EF4-FFF2-40B4-BE49-F238E27FC236}">
                <a16:creationId xmlns:a16="http://schemas.microsoft.com/office/drawing/2014/main" id="{56D09DE4-B342-0A9F-7B0C-1179C49E6E48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7349214" y="4730622"/>
            <a:ext cx="2059279" cy="1269901"/>
          </a:xfrm>
        </p:spPr>
        <p:txBody>
          <a:bodyPr>
            <a:normAutofit/>
          </a:bodyPr>
          <a:lstStyle>
            <a:lvl1pPr algn="ctr">
              <a:buNone/>
              <a:defRPr sz="1200"/>
            </a:lvl1pPr>
            <a:lvl2pPr algn="ctr">
              <a:buNone/>
              <a:defRPr sz="12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3" name="Text Placeholder 80">
            <a:extLst>
              <a:ext uri="{FF2B5EF4-FFF2-40B4-BE49-F238E27FC236}">
                <a16:creationId xmlns:a16="http://schemas.microsoft.com/office/drawing/2014/main" id="{B81638B7-6264-2162-536E-60B70F8DF4D7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9990493" y="4105764"/>
            <a:ext cx="1362270" cy="364282"/>
          </a:xfrm>
        </p:spPr>
        <p:txBody>
          <a:bodyPr>
            <a:normAutofit/>
          </a:bodyPr>
          <a:lstStyle>
            <a:lvl1pPr algn="ctr">
              <a:buNone/>
              <a:defRPr sz="1600" b="1"/>
            </a:lvl1pPr>
            <a:lvl2pPr algn="ctr">
              <a:buNone/>
              <a:defRPr sz="2000" b="1"/>
            </a:lvl2pPr>
          </a:lstStyle>
          <a:p>
            <a:pPr lvl="0"/>
            <a:r>
              <a:rPr lang="en-US"/>
              <a:t>Text here </a:t>
            </a:r>
          </a:p>
          <a:p>
            <a:pPr lvl="1"/>
            <a:endParaRPr lang="en-US"/>
          </a:p>
        </p:txBody>
      </p:sp>
      <p:sp>
        <p:nvSpPr>
          <p:cNvPr id="14" name="Text Placeholder 89">
            <a:extLst>
              <a:ext uri="{FF2B5EF4-FFF2-40B4-BE49-F238E27FC236}">
                <a16:creationId xmlns:a16="http://schemas.microsoft.com/office/drawing/2014/main" id="{A06D0AC5-1FE1-7952-E825-7ADC9F2FF0FB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9628037" y="4730622"/>
            <a:ext cx="2059279" cy="1269901"/>
          </a:xfrm>
        </p:spPr>
        <p:txBody>
          <a:bodyPr>
            <a:normAutofit/>
          </a:bodyPr>
          <a:lstStyle>
            <a:lvl1pPr algn="ctr">
              <a:buNone/>
              <a:defRPr sz="1200"/>
            </a:lvl1pPr>
            <a:lvl2pPr algn="ctr">
              <a:buNone/>
              <a:defRPr sz="12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4936450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+ Pict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4">
            <a:extLst>
              <a:ext uri="{FF2B5EF4-FFF2-40B4-BE49-F238E27FC236}">
                <a16:creationId xmlns:a16="http://schemas.microsoft.com/office/drawing/2014/main" id="{48BE58CD-C2E7-4439-EE27-41883C6A017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57925" y="0"/>
            <a:ext cx="5934075" cy="6858000"/>
          </a:xfrm>
          <a:custGeom>
            <a:avLst/>
            <a:gdLst>
              <a:gd name="csX0" fmla="*/ 0 w 5934075"/>
              <a:gd name="csY0" fmla="*/ 0 h 6858000"/>
              <a:gd name="csX1" fmla="*/ 5934075 w 5934075"/>
              <a:gd name="csY1" fmla="*/ 0 h 6858000"/>
              <a:gd name="csX2" fmla="*/ 5934075 w 5934075"/>
              <a:gd name="csY2" fmla="*/ 6858000 h 6858000"/>
              <a:gd name="csX3" fmla="*/ 0 w 5934075"/>
              <a:gd name="csY3" fmla="*/ 6858000 h 6858000"/>
              <a:gd name="csX4" fmla="*/ 0 w 5934075"/>
              <a:gd name="csY4" fmla="*/ 0 h 6858000"/>
              <a:gd name="csX0" fmla="*/ 489097 w 5934075"/>
              <a:gd name="csY0" fmla="*/ 42531 h 6858000"/>
              <a:gd name="csX1" fmla="*/ 5934075 w 5934075"/>
              <a:gd name="csY1" fmla="*/ 0 h 6858000"/>
              <a:gd name="csX2" fmla="*/ 5934075 w 5934075"/>
              <a:gd name="csY2" fmla="*/ 6858000 h 6858000"/>
              <a:gd name="csX3" fmla="*/ 0 w 5934075"/>
              <a:gd name="csY3" fmla="*/ 6858000 h 6858000"/>
              <a:gd name="csX4" fmla="*/ 489097 w 5934075"/>
              <a:gd name="csY4" fmla="*/ 42531 h 6858000"/>
              <a:gd name="csX0" fmla="*/ 526572 w 5934075"/>
              <a:gd name="csY0" fmla="*/ 12551 h 6858000"/>
              <a:gd name="csX1" fmla="*/ 5934075 w 5934075"/>
              <a:gd name="csY1" fmla="*/ 0 h 6858000"/>
              <a:gd name="csX2" fmla="*/ 5934075 w 5934075"/>
              <a:gd name="csY2" fmla="*/ 6858000 h 6858000"/>
              <a:gd name="csX3" fmla="*/ 0 w 5934075"/>
              <a:gd name="csY3" fmla="*/ 6858000 h 6858000"/>
              <a:gd name="csX4" fmla="*/ 526572 w 5934075"/>
              <a:gd name="csY4" fmla="*/ 12551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934075" h="6858000">
                <a:moveTo>
                  <a:pt x="526572" y="12551"/>
                </a:moveTo>
                <a:lnTo>
                  <a:pt x="5934075" y="0"/>
                </a:lnTo>
                <a:lnTo>
                  <a:pt x="5934075" y="6858000"/>
                </a:lnTo>
                <a:lnTo>
                  <a:pt x="0" y="6858000"/>
                </a:lnTo>
                <a:lnTo>
                  <a:pt x="526572" y="12551"/>
                </a:lnTo>
                <a:close/>
              </a:path>
            </a:pathLst>
          </a:custGeom>
        </p:spPr>
        <p:txBody>
          <a:bodyPr anchor="ctr"/>
          <a:lstStyle>
            <a:lvl1pPr marL="0" indent="0" algn="r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26B24F-0B2A-7DCD-0F0F-8843B6125A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168900" cy="4351338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316CD2B-28CF-415E-E3B2-6971C5D53F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82540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/>
              <a:t>Type Title Here </a:t>
            </a:r>
          </a:p>
        </p:txBody>
      </p:sp>
    </p:spTree>
    <p:extLst>
      <p:ext uri="{BB962C8B-B14F-4D97-AF65-F5344CB8AC3E}">
        <p14:creationId xmlns:p14="http://schemas.microsoft.com/office/powerpoint/2010/main" val="74177487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+ Pictur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8">
            <a:extLst>
              <a:ext uri="{FF2B5EF4-FFF2-40B4-BE49-F238E27FC236}">
                <a16:creationId xmlns:a16="http://schemas.microsoft.com/office/drawing/2014/main" id="{5A99A01E-FE7E-4870-667B-1F1F351D4917}"/>
              </a:ext>
            </a:extLst>
          </p:cNvPr>
          <p:cNvSpPr>
            <a:spLocks/>
          </p:cNvSpPr>
          <p:nvPr userDrawn="1"/>
        </p:nvSpPr>
        <p:spPr bwMode="auto">
          <a:xfrm>
            <a:off x="7448853" y="1244445"/>
            <a:ext cx="4743148" cy="4395655"/>
          </a:xfrm>
          <a:custGeom>
            <a:avLst/>
            <a:gdLst>
              <a:gd name="T0" fmla="*/ 739 w 1596"/>
              <a:gd name="T1" fmla="*/ 1477 h 1477"/>
              <a:gd name="T2" fmla="*/ 1596 w 1596"/>
              <a:gd name="T3" fmla="*/ 1477 h 1477"/>
              <a:gd name="T4" fmla="*/ 1596 w 1596"/>
              <a:gd name="T5" fmla="*/ 0 h 1477"/>
              <a:gd name="T6" fmla="*/ 739 w 1596"/>
              <a:gd name="T7" fmla="*/ 0 h 1477"/>
              <a:gd name="T8" fmla="*/ 0 w 1596"/>
              <a:gd name="T9" fmla="*/ 739 h 1477"/>
              <a:gd name="T10" fmla="*/ 739 w 1596"/>
              <a:gd name="T11" fmla="*/ 1477 h 14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96" h="1477">
                <a:moveTo>
                  <a:pt x="739" y="1477"/>
                </a:moveTo>
                <a:cubicBezTo>
                  <a:pt x="1596" y="1477"/>
                  <a:pt x="1596" y="1477"/>
                  <a:pt x="1596" y="1477"/>
                </a:cubicBezTo>
                <a:cubicBezTo>
                  <a:pt x="1596" y="0"/>
                  <a:pt x="1596" y="0"/>
                  <a:pt x="1596" y="0"/>
                </a:cubicBezTo>
                <a:cubicBezTo>
                  <a:pt x="739" y="0"/>
                  <a:pt x="739" y="0"/>
                  <a:pt x="739" y="0"/>
                </a:cubicBezTo>
                <a:cubicBezTo>
                  <a:pt x="331" y="0"/>
                  <a:pt x="0" y="331"/>
                  <a:pt x="0" y="739"/>
                </a:cubicBezTo>
                <a:cubicBezTo>
                  <a:pt x="0" y="1147"/>
                  <a:pt x="331" y="1477"/>
                  <a:pt x="739" y="1477"/>
                </a:cubicBezTo>
                <a:close/>
              </a:path>
            </a:pathLst>
          </a:custGeom>
          <a:solidFill>
            <a:schemeClr val="accent2">
              <a:alpha val="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4242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085D768-8265-4DF7-A744-A088F3A277C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972" y="-3585"/>
            <a:ext cx="8720027" cy="6869696"/>
          </a:xfrm>
          <a:custGeom>
            <a:avLst/>
            <a:gdLst>
              <a:gd name="connsiteX0" fmla="*/ 0 w 8720027"/>
              <a:gd name="connsiteY0" fmla="*/ 0 h 6869696"/>
              <a:gd name="connsiteX1" fmla="*/ 1291 w 8720027"/>
              <a:gd name="connsiteY1" fmla="*/ 0 h 6869696"/>
              <a:gd name="connsiteX2" fmla="*/ 10327 w 8720027"/>
              <a:gd name="connsiteY2" fmla="*/ 0 h 6869696"/>
              <a:gd name="connsiteX3" fmla="*/ 34853 w 8720027"/>
              <a:gd name="connsiteY3" fmla="*/ 0 h 6869696"/>
              <a:gd name="connsiteX4" fmla="*/ 82614 w 8720027"/>
              <a:gd name="connsiteY4" fmla="*/ 0 h 6869696"/>
              <a:gd name="connsiteX5" fmla="*/ 117628 w 8720027"/>
              <a:gd name="connsiteY5" fmla="*/ 0 h 6869696"/>
              <a:gd name="connsiteX6" fmla="*/ 161356 w 8720027"/>
              <a:gd name="connsiteY6" fmla="*/ 0 h 6869696"/>
              <a:gd name="connsiteX7" fmla="*/ 214764 w 8720027"/>
              <a:gd name="connsiteY7" fmla="*/ 0 h 6869696"/>
              <a:gd name="connsiteX8" fmla="*/ 278822 w 8720027"/>
              <a:gd name="connsiteY8" fmla="*/ 0 h 6869696"/>
              <a:gd name="connsiteX9" fmla="*/ 354498 w 8720027"/>
              <a:gd name="connsiteY9" fmla="*/ 0 h 6869696"/>
              <a:gd name="connsiteX10" fmla="*/ 442760 w 8720027"/>
              <a:gd name="connsiteY10" fmla="*/ 0 h 6869696"/>
              <a:gd name="connsiteX11" fmla="*/ 544575 w 8720027"/>
              <a:gd name="connsiteY11" fmla="*/ 0 h 6869696"/>
              <a:gd name="connsiteX12" fmla="*/ 660912 w 8720027"/>
              <a:gd name="connsiteY12" fmla="*/ 0 h 6869696"/>
              <a:gd name="connsiteX13" fmla="*/ 792740 w 8720027"/>
              <a:gd name="connsiteY13" fmla="*/ 0 h 6869696"/>
              <a:gd name="connsiteX14" fmla="*/ 941025 w 8720027"/>
              <a:gd name="connsiteY14" fmla="*/ 0 h 6869696"/>
              <a:gd name="connsiteX15" fmla="*/ 1106737 w 8720027"/>
              <a:gd name="connsiteY15" fmla="*/ 0 h 6869696"/>
              <a:gd name="connsiteX16" fmla="*/ 1290844 w 8720027"/>
              <a:gd name="connsiteY16" fmla="*/ 0 h 6869696"/>
              <a:gd name="connsiteX17" fmla="*/ 1494313 w 8720027"/>
              <a:gd name="connsiteY17" fmla="*/ 0 h 6869696"/>
              <a:gd name="connsiteX18" fmla="*/ 1718113 w 8720027"/>
              <a:gd name="connsiteY18" fmla="*/ 0 h 6869696"/>
              <a:gd name="connsiteX19" fmla="*/ 1963212 w 8720027"/>
              <a:gd name="connsiteY19" fmla="*/ 0 h 6869696"/>
              <a:gd name="connsiteX20" fmla="*/ 2230578 w 8720027"/>
              <a:gd name="connsiteY20" fmla="*/ 0 h 6869696"/>
              <a:gd name="connsiteX21" fmla="*/ 2521180 w 8720027"/>
              <a:gd name="connsiteY21" fmla="*/ 0 h 6869696"/>
              <a:gd name="connsiteX22" fmla="*/ 2835984 w 8720027"/>
              <a:gd name="connsiteY22" fmla="*/ 0 h 6869696"/>
              <a:gd name="connsiteX23" fmla="*/ 3175960 w 8720027"/>
              <a:gd name="connsiteY23" fmla="*/ 0 h 6869696"/>
              <a:gd name="connsiteX24" fmla="*/ 3542076 w 8720027"/>
              <a:gd name="connsiteY24" fmla="*/ 0 h 6869696"/>
              <a:gd name="connsiteX25" fmla="*/ 3935299 w 8720027"/>
              <a:gd name="connsiteY25" fmla="*/ 0 h 6869696"/>
              <a:gd name="connsiteX26" fmla="*/ 4356598 w 8720027"/>
              <a:gd name="connsiteY26" fmla="*/ 0 h 6869696"/>
              <a:gd name="connsiteX27" fmla="*/ 4806941 w 8720027"/>
              <a:gd name="connsiteY27" fmla="*/ 0 h 6869696"/>
              <a:gd name="connsiteX28" fmla="*/ 5287297 w 8720027"/>
              <a:gd name="connsiteY28" fmla="*/ 0 h 6869696"/>
              <a:gd name="connsiteX29" fmla="*/ 8720027 w 8720027"/>
              <a:gd name="connsiteY29" fmla="*/ 3434848 h 6869696"/>
              <a:gd name="connsiteX30" fmla="*/ 5287297 w 8720027"/>
              <a:gd name="connsiteY30" fmla="*/ 6869696 h 6869696"/>
              <a:gd name="connsiteX31" fmla="*/ 5286006 w 8720027"/>
              <a:gd name="connsiteY31" fmla="*/ 6869696 h 6869696"/>
              <a:gd name="connsiteX32" fmla="*/ 5276970 w 8720027"/>
              <a:gd name="connsiteY32" fmla="*/ 6869696 h 6869696"/>
              <a:gd name="connsiteX33" fmla="*/ 5252444 w 8720027"/>
              <a:gd name="connsiteY33" fmla="*/ 6869696 h 6869696"/>
              <a:gd name="connsiteX34" fmla="*/ 5204683 w 8720027"/>
              <a:gd name="connsiteY34" fmla="*/ 6869696 h 6869696"/>
              <a:gd name="connsiteX35" fmla="*/ 5169668 w 8720027"/>
              <a:gd name="connsiteY35" fmla="*/ 6869696 h 6869696"/>
              <a:gd name="connsiteX36" fmla="*/ 5125941 w 8720027"/>
              <a:gd name="connsiteY36" fmla="*/ 6869696 h 6869696"/>
              <a:gd name="connsiteX37" fmla="*/ 5072533 w 8720027"/>
              <a:gd name="connsiteY37" fmla="*/ 6869696 h 6869696"/>
              <a:gd name="connsiteX38" fmla="*/ 5008474 w 8720027"/>
              <a:gd name="connsiteY38" fmla="*/ 6869696 h 6869696"/>
              <a:gd name="connsiteX39" fmla="*/ 4932799 w 8720027"/>
              <a:gd name="connsiteY39" fmla="*/ 6869696 h 6869696"/>
              <a:gd name="connsiteX40" fmla="*/ 4844537 w 8720027"/>
              <a:gd name="connsiteY40" fmla="*/ 6869696 h 6869696"/>
              <a:gd name="connsiteX41" fmla="*/ 4742722 w 8720027"/>
              <a:gd name="connsiteY41" fmla="*/ 6869696 h 6869696"/>
              <a:gd name="connsiteX42" fmla="*/ 4626385 w 8720027"/>
              <a:gd name="connsiteY42" fmla="*/ 6869696 h 6869696"/>
              <a:gd name="connsiteX43" fmla="*/ 4494557 w 8720027"/>
              <a:gd name="connsiteY43" fmla="*/ 6869696 h 6869696"/>
              <a:gd name="connsiteX44" fmla="*/ 4346272 w 8720027"/>
              <a:gd name="connsiteY44" fmla="*/ 6869696 h 6869696"/>
              <a:gd name="connsiteX45" fmla="*/ 4180559 w 8720027"/>
              <a:gd name="connsiteY45" fmla="*/ 6869696 h 6869696"/>
              <a:gd name="connsiteX46" fmla="*/ 3996453 w 8720027"/>
              <a:gd name="connsiteY46" fmla="*/ 6869696 h 6869696"/>
              <a:gd name="connsiteX47" fmla="*/ 3792983 w 8720027"/>
              <a:gd name="connsiteY47" fmla="*/ 6869696 h 6869696"/>
              <a:gd name="connsiteX48" fmla="*/ 3569183 w 8720027"/>
              <a:gd name="connsiteY48" fmla="*/ 6869696 h 6869696"/>
              <a:gd name="connsiteX49" fmla="*/ 3324084 w 8720027"/>
              <a:gd name="connsiteY49" fmla="*/ 6869696 h 6869696"/>
              <a:gd name="connsiteX50" fmla="*/ 3056718 w 8720027"/>
              <a:gd name="connsiteY50" fmla="*/ 6869696 h 6869696"/>
              <a:gd name="connsiteX51" fmla="*/ 2766117 w 8720027"/>
              <a:gd name="connsiteY51" fmla="*/ 6869696 h 6869696"/>
              <a:gd name="connsiteX52" fmla="*/ 2451313 w 8720027"/>
              <a:gd name="connsiteY52" fmla="*/ 6869696 h 6869696"/>
              <a:gd name="connsiteX53" fmla="*/ 2111337 w 8720027"/>
              <a:gd name="connsiteY53" fmla="*/ 6869696 h 6869696"/>
              <a:gd name="connsiteX54" fmla="*/ 1745221 w 8720027"/>
              <a:gd name="connsiteY54" fmla="*/ 6869696 h 6869696"/>
              <a:gd name="connsiteX55" fmla="*/ 1351998 w 8720027"/>
              <a:gd name="connsiteY55" fmla="*/ 6869696 h 6869696"/>
              <a:gd name="connsiteX56" fmla="*/ 930699 w 8720027"/>
              <a:gd name="connsiteY56" fmla="*/ 6869696 h 6869696"/>
              <a:gd name="connsiteX57" fmla="*/ 480355 w 8720027"/>
              <a:gd name="connsiteY57" fmla="*/ 6869696 h 6869696"/>
              <a:gd name="connsiteX58" fmla="*/ 0 w 8720027"/>
              <a:gd name="connsiteY58" fmla="*/ 6869696 h 6869696"/>
              <a:gd name="connsiteX59" fmla="*/ 0 w 8720027"/>
              <a:gd name="connsiteY59" fmla="*/ 0 h 6869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8720027" h="6869696">
                <a:moveTo>
                  <a:pt x="0" y="0"/>
                </a:moveTo>
                <a:lnTo>
                  <a:pt x="1291" y="0"/>
                </a:lnTo>
                <a:lnTo>
                  <a:pt x="10327" y="0"/>
                </a:lnTo>
                <a:lnTo>
                  <a:pt x="34853" y="0"/>
                </a:lnTo>
                <a:lnTo>
                  <a:pt x="82614" y="0"/>
                </a:lnTo>
                <a:lnTo>
                  <a:pt x="117628" y="0"/>
                </a:lnTo>
                <a:lnTo>
                  <a:pt x="161356" y="0"/>
                </a:lnTo>
                <a:lnTo>
                  <a:pt x="214764" y="0"/>
                </a:lnTo>
                <a:lnTo>
                  <a:pt x="278822" y="0"/>
                </a:lnTo>
                <a:lnTo>
                  <a:pt x="354498" y="0"/>
                </a:lnTo>
                <a:lnTo>
                  <a:pt x="442760" y="0"/>
                </a:lnTo>
                <a:lnTo>
                  <a:pt x="544575" y="0"/>
                </a:lnTo>
                <a:lnTo>
                  <a:pt x="660912" y="0"/>
                </a:lnTo>
                <a:lnTo>
                  <a:pt x="792740" y="0"/>
                </a:lnTo>
                <a:lnTo>
                  <a:pt x="941025" y="0"/>
                </a:lnTo>
                <a:lnTo>
                  <a:pt x="1106737" y="0"/>
                </a:lnTo>
                <a:lnTo>
                  <a:pt x="1290844" y="0"/>
                </a:lnTo>
                <a:lnTo>
                  <a:pt x="1494313" y="0"/>
                </a:lnTo>
                <a:lnTo>
                  <a:pt x="1718113" y="0"/>
                </a:lnTo>
                <a:lnTo>
                  <a:pt x="1963212" y="0"/>
                </a:lnTo>
                <a:lnTo>
                  <a:pt x="2230578" y="0"/>
                </a:lnTo>
                <a:lnTo>
                  <a:pt x="2521180" y="0"/>
                </a:lnTo>
                <a:lnTo>
                  <a:pt x="2835984" y="0"/>
                </a:lnTo>
                <a:lnTo>
                  <a:pt x="3175960" y="0"/>
                </a:lnTo>
                <a:lnTo>
                  <a:pt x="3542076" y="0"/>
                </a:lnTo>
                <a:lnTo>
                  <a:pt x="3935299" y="0"/>
                </a:lnTo>
                <a:lnTo>
                  <a:pt x="4356598" y="0"/>
                </a:lnTo>
                <a:lnTo>
                  <a:pt x="4806941" y="0"/>
                </a:lnTo>
                <a:lnTo>
                  <a:pt x="5287297" y="0"/>
                </a:lnTo>
                <a:cubicBezTo>
                  <a:pt x="7183472" y="0"/>
                  <a:pt x="8720027" y="1535859"/>
                  <a:pt x="8720027" y="3434848"/>
                </a:cubicBezTo>
                <a:cubicBezTo>
                  <a:pt x="8720027" y="5330861"/>
                  <a:pt x="7183472" y="6869696"/>
                  <a:pt x="5287297" y="6869696"/>
                </a:cubicBezTo>
                <a:lnTo>
                  <a:pt x="5286006" y="6869696"/>
                </a:lnTo>
                <a:lnTo>
                  <a:pt x="5276970" y="6869696"/>
                </a:lnTo>
                <a:lnTo>
                  <a:pt x="5252444" y="6869696"/>
                </a:lnTo>
                <a:lnTo>
                  <a:pt x="5204683" y="6869696"/>
                </a:lnTo>
                <a:lnTo>
                  <a:pt x="5169668" y="6869696"/>
                </a:lnTo>
                <a:lnTo>
                  <a:pt x="5125941" y="6869696"/>
                </a:lnTo>
                <a:lnTo>
                  <a:pt x="5072533" y="6869696"/>
                </a:lnTo>
                <a:lnTo>
                  <a:pt x="5008474" y="6869696"/>
                </a:lnTo>
                <a:lnTo>
                  <a:pt x="4932799" y="6869696"/>
                </a:lnTo>
                <a:lnTo>
                  <a:pt x="4844537" y="6869696"/>
                </a:lnTo>
                <a:lnTo>
                  <a:pt x="4742722" y="6869696"/>
                </a:lnTo>
                <a:lnTo>
                  <a:pt x="4626385" y="6869696"/>
                </a:lnTo>
                <a:lnTo>
                  <a:pt x="4494557" y="6869696"/>
                </a:lnTo>
                <a:lnTo>
                  <a:pt x="4346272" y="6869696"/>
                </a:lnTo>
                <a:lnTo>
                  <a:pt x="4180559" y="6869696"/>
                </a:lnTo>
                <a:lnTo>
                  <a:pt x="3996453" y="6869696"/>
                </a:lnTo>
                <a:lnTo>
                  <a:pt x="3792983" y="6869696"/>
                </a:lnTo>
                <a:lnTo>
                  <a:pt x="3569183" y="6869696"/>
                </a:lnTo>
                <a:lnTo>
                  <a:pt x="3324084" y="6869696"/>
                </a:lnTo>
                <a:lnTo>
                  <a:pt x="3056718" y="6869696"/>
                </a:lnTo>
                <a:lnTo>
                  <a:pt x="2766117" y="6869696"/>
                </a:lnTo>
                <a:lnTo>
                  <a:pt x="2451313" y="6869696"/>
                </a:lnTo>
                <a:lnTo>
                  <a:pt x="2111337" y="6869696"/>
                </a:lnTo>
                <a:lnTo>
                  <a:pt x="1745221" y="6869696"/>
                </a:lnTo>
                <a:lnTo>
                  <a:pt x="1351998" y="6869696"/>
                </a:lnTo>
                <a:lnTo>
                  <a:pt x="930699" y="6869696"/>
                </a:lnTo>
                <a:lnTo>
                  <a:pt x="480355" y="6869696"/>
                </a:lnTo>
                <a:lnTo>
                  <a:pt x="0" y="6869696"/>
                </a:lnTo>
                <a:cubicBezTo>
                  <a:pt x="0" y="6869696"/>
                  <a:pt x="0" y="686969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2" name="Picture 1" descr="A white logo with a black background&#10;&#10;AI-generated content may be incorrect.">
            <a:extLst>
              <a:ext uri="{FF2B5EF4-FFF2-40B4-BE49-F238E27FC236}">
                <a16:creationId xmlns:a16="http://schemas.microsoft.com/office/drawing/2014/main" id="{D77D45FA-D6A1-53DD-53A5-DE7137CCB63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339" b="33231"/>
          <a:stretch/>
        </p:blipFill>
        <p:spPr>
          <a:xfrm>
            <a:off x="5897660" y="1509340"/>
            <a:ext cx="6294340" cy="5348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7377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+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8">
            <a:extLst>
              <a:ext uri="{FF2B5EF4-FFF2-40B4-BE49-F238E27FC236}">
                <a16:creationId xmlns:a16="http://schemas.microsoft.com/office/drawing/2014/main" id="{5A99A01E-FE7E-4870-667B-1F1F351D4917}"/>
              </a:ext>
            </a:extLst>
          </p:cNvPr>
          <p:cNvSpPr>
            <a:spLocks/>
          </p:cNvSpPr>
          <p:nvPr userDrawn="1"/>
        </p:nvSpPr>
        <p:spPr bwMode="auto">
          <a:xfrm>
            <a:off x="7448853" y="1244445"/>
            <a:ext cx="4743148" cy="4395655"/>
          </a:xfrm>
          <a:custGeom>
            <a:avLst/>
            <a:gdLst>
              <a:gd name="T0" fmla="*/ 739 w 1596"/>
              <a:gd name="T1" fmla="*/ 1477 h 1477"/>
              <a:gd name="T2" fmla="*/ 1596 w 1596"/>
              <a:gd name="T3" fmla="*/ 1477 h 1477"/>
              <a:gd name="T4" fmla="*/ 1596 w 1596"/>
              <a:gd name="T5" fmla="*/ 0 h 1477"/>
              <a:gd name="T6" fmla="*/ 739 w 1596"/>
              <a:gd name="T7" fmla="*/ 0 h 1477"/>
              <a:gd name="T8" fmla="*/ 0 w 1596"/>
              <a:gd name="T9" fmla="*/ 739 h 1477"/>
              <a:gd name="T10" fmla="*/ 739 w 1596"/>
              <a:gd name="T11" fmla="*/ 1477 h 14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96" h="1477">
                <a:moveTo>
                  <a:pt x="739" y="1477"/>
                </a:moveTo>
                <a:cubicBezTo>
                  <a:pt x="1596" y="1477"/>
                  <a:pt x="1596" y="1477"/>
                  <a:pt x="1596" y="1477"/>
                </a:cubicBezTo>
                <a:cubicBezTo>
                  <a:pt x="1596" y="0"/>
                  <a:pt x="1596" y="0"/>
                  <a:pt x="1596" y="0"/>
                </a:cubicBezTo>
                <a:cubicBezTo>
                  <a:pt x="739" y="0"/>
                  <a:pt x="739" y="0"/>
                  <a:pt x="739" y="0"/>
                </a:cubicBezTo>
                <a:cubicBezTo>
                  <a:pt x="331" y="0"/>
                  <a:pt x="0" y="331"/>
                  <a:pt x="0" y="739"/>
                </a:cubicBezTo>
                <a:cubicBezTo>
                  <a:pt x="0" y="1147"/>
                  <a:pt x="331" y="1477"/>
                  <a:pt x="739" y="1477"/>
                </a:cubicBezTo>
                <a:close/>
              </a:path>
            </a:pathLst>
          </a:custGeom>
          <a:solidFill>
            <a:schemeClr val="accent2">
              <a:alpha val="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4242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Picture Placeholder 5">
            <a:extLst>
              <a:ext uri="{FF2B5EF4-FFF2-40B4-BE49-F238E27FC236}">
                <a16:creationId xmlns:a16="http://schemas.microsoft.com/office/drawing/2014/main" id="{A801BD87-A198-6FDC-C8C9-48AEB0B4CE8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790012" y="1"/>
            <a:ext cx="5401988" cy="4501410"/>
          </a:xfrm>
          <a:custGeom>
            <a:avLst/>
            <a:gdLst>
              <a:gd name="connsiteX0" fmla="*/ 0 w 5401988"/>
              <a:gd name="connsiteY0" fmla="*/ 0 h 4501410"/>
              <a:gd name="connsiteX1" fmla="*/ 5401988 w 5401988"/>
              <a:gd name="connsiteY1" fmla="*/ 0 h 4501410"/>
              <a:gd name="connsiteX2" fmla="*/ 5401988 w 5401988"/>
              <a:gd name="connsiteY2" fmla="*/ 4501410 h 4501410"/>
              <a:gd name="connsiteX3" fmla="*/ 5400885 w 5401988"/>
              <a:gd name="connsiteY3" fmla="*/ 4501410 h 4501410"/>
              <a:gd name="connsiteX4" fmla="*/ 880501 w 5401988"/>
              <a:gd name="connsiteY4" fmla="*/ 4501410 h 4501410"/>
              <a:gd name="connsiteX5" fmla="*/ 0 w 5401988"/>
              <a:gd name="connsiteY5" fmla="*/ 3619599 h 4501410"/>
              <a:gd name="connsiteX6" fmla="*/ 0 w 5401988"/>
              <a:gd name="connsiteY6" fmla="*/ 3618715 h 4501410"/>
              <a:gd name="connsiteX7" fmla="*/ 0 w 5401988"/>
              <a:gd name="connsiteY7" fmla="*/ 3612529 h 4501410"/>
              <a:gd name="connsiteX8" fmla="*/ 0 w 5401988"/>
              <a:gd name="connsiteY8" fmla="*/ 3595739 h 4501410"/>
              <a:gd name="connsiteX9" fmla="*/ 0 w 5401988"/>
              <a:gd name="connsiteY9" fmla="*/ 3563042 h 4501410"/>
              <a:gd name="connsiteX10" fmla="*/ 0 w 5401988"/>
              <a:gd name="connsiteY10" fmla="*/ 3509137 h 4501410"/>
              <a:gd name="connsiteX11" fmla="*/ 0 w 5401988"/>
              <a:gd name="connsiteY11" fmla="*/ 3472575 h 4501410"/>
              <a:gd name="connsiteX12" fmla="*/ 0 w 5401988"/>
              <a:gd name="connsiteY12" fmla="*/ 3428721 h 4501410"/>
              <a:gd name="connsiteX13" fmla="*/ 0 w 5401988"/>
              <a:gd name="connsiteY13" fmla="*/ 3376915 h 4501410"/>
              <a:gd name="connsiteX14" fmla="*/ 0 w 5401988"/>
              <a:gd name="connsiteY14" fmla="*/ 3316493 h 4501410"/>
              <a:gd name="connsiteX15" fmla="*/ 0 w 5401988"/>
              <a:gd name="connsiteY15" fmla="*/ 3246791 h 4501410"/>
              <a:gd name="connsiteX16" fmla="*/ 0 w 5401988"/>
              <a:gd name="connsiteY16" fmla="*/ 3167149 h 4501410"/>
              <a:gd name="connsiteX17" fmla="*/ 0 w 5401988"/>
              <a:gd name="connsiteY17" fmla="*/ 3076902 h 4501410"/>
              <a:gd name="connsiteX18" fmla="*/ 0 w 5401988"/>
              <a:gd name="connsiteY18" fmla="*/ 2975388 h 4501410"/>
              <a:gd name="connsiteX19" fmla="*/ 0 w 5401988"/>
              <a:gd name="connsiteY19" fmla="*/ 2861944 h 4501410"/>
              <a:gd name="connsiteX20" fmla="*/ 0 w 5401988"/>
              <a:gd name="connsiteY20" fmla="*/ 2735908 h 4501410"/>
              <a:gd name="connsiteX21" fmla="*/ 0 w 5401988"/>
              <a:gd name="connsiteY21" fmla="*/ 2596616 h 4501410"/>
              <a:gd name="connsiteX22" fmla="*/ 0 w 5401988"/>
              <a:gd name="connsiteY22" fmla="*/ 2443406 h 4501410"/>
              <a:gd name="connsiteX23" fmla="*/ 0 w 5401988"/>
              <a:gd name="connsiteY23" fmla="*/ 2275615 h 4501410"/>
              <a:gd name="connsiteX24" fmla="*/ 0 w 5401988"/>
              <a:gd name="connsiteY24" fmla="*/ 2092580 h 4501410"/>
              <a:gd name="connsiteX25" fmla="*/ 0 w 5401988"/>
              <a:gd name="connsiteY25" fmla="*/ 1893639 h 4501410"/>
              <a:gd name="connsiteX26" fmla="*/ 0 w 5401988"/>
              <a:gd name="connsiteY26" fmla="*/ 1678129 h 4501410"/>
              <a:gd name="connsiteX27" fmla="*/ 0 w 5401988"/>
              <a:gd name="connsiteY27" fmla="*/ 1445387 h 4501410"/>
              <a:gd name="connsiteX28" fmla="*/ 0 w 5401988"/>
              <a:gd name="connsiteY28" fmla="*/ 1194750 h 4501410"/>
              <a:gd name="connsiteX29" fmla="*/ 0 w 5401988"/>
              <a:gd name="connsiteY29" fmla="*/ 925556 h 4501410"/>
              <a:gd name="connsiteX30" fmla="*/ 0 w 5401988"/>
              <a:gd name="connsiteY30" fmla="*/ 637141 h 4501410"/>
              <a:gd name="connsiteX31" fmla="*/ 0 w 5401988"/>
              <a:gd name="connsiteY31" fmla="*/ 328844 h 4501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5401988" h="4501410">
                <a:moveTo>
                  <a:pt x="0" y="0"/>
                </a:moveTo>
                <a:lnTo>
                  <a:pt x="5401988" y="0"/>
                </a:lnTo>
                <a:lnTo>
                  <a:pt x="5401988" y="4501410"/>
                </a:lnTo>
                <a:lnTo>
                  <a:pt x="5400885" y="4501410"/>
                </a:lnTo>
                <a:cubicBezTo>
                  <a:pt x="5384327" y="4501410"/>
                  <a:pt x="5119396" y="4501410"/>
                  <a:pt x="880501" y="4501410"/>
                </a:cubicBezTo>
                <a:cubicBezTo>
                  <a:pt x="392656" y="4501410"/>
                  <a:pt x="0" y="4108170"/>
                  <a:pt x="0" y="3619599"/>
                </a:cubicBezTo>
                <a:lnTo>
                  <a:pt x="0" y="3618715"/>
                </a:lnTo>
                <a:lnTo>
                  <a:pt x="0" y="3612529"/>
                </a:lnTo>
                <a:lnTo>
                  <a:pt x="0" y="3595739"/>
                </a:lnTo>
                <a:lnTo>
                  <a:pt x="0" y="3563042"/>
                </a:lnTo>
                <a:lnTo>
                  <a:pt x="0" y="3509137"/>
                </a:lnTo>
                <a:lnTo>
                  <a:pt x="0" y="3472575"/>
                </a:lnTo>
                <a:lnTo>
                  <a:pt x="0" y="3428721"/>
                </a:lnTo>
                <a:lnTo>
                  <a:pt x="0" y="3376915"/>
                </a:lnTo>
                <a:lnTo>
                  <a:pt x="0" y="3316493"/>
                </a:lnTo>
                <a:lnTo>
                  <a:pt x="0" y="3246791"/>
                </a:lnTo>
                <a:lnTo>
                  <a:pt x="0" y="3167149"/>
                </a:lnTo>
                <a:lnTo>
                  <a:pt x="0" y="3076902"/>
                </a:lnTo>
                <a:lnTo>
                  <a:pt x="0" y="2975388"/>
                </a:lnTo>
                <a:lnTo>
                  <a:pt x="0" y="2861944"/>
                </a:lnTo>
                <a:lnTo>
                  <a:pt x="0" y="2735908"/>
                </a:lnTo>
                <a:lnTo>
                  <a:pt x="0" y="2596616"/>
                </a:lnTo>
                <a:lnTo>
                  <a:pt x="0" y="2443406"/>
                </a:lnTo>
                <a:lnTo>
                  <a:pt x="0" y="2275615"/>
                </a:lnTo>
                <a:lnTo>
                  <a:pt x="0" y="2092580"/>
                </a:lnTo>
                <a:lnTo>
                  <a:pt x="0" y="1893639"/>
                </a:lnTo>
                <a:lnTo>
                  <a:pt x="0" y="1678129"/>
                </a:lnTo>
                <a:lnTo>
                  <a:pt x="0" y="1445387"/>
                </a:lnTo>
                <a:lnTo>
                  <a:pt x="0" y="1194750"/>
                </a:lnTo>
                <a:lnTo>
                  <a:pt x="0" y="925556"/>
                </a:lnTo>
                <a:lnTo>
                  <a:pt x="0" y="637141"/>
                </a:lnTo>
                <a:lnTo>
                  <a:pt x="0" y="328844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Image Placeholder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20C49CF-E10F-274E-B85E-D2898D091A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5435600" cy="782540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/>
              <a:t>Type Title Here 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9EF8D98A-DB3A-9083-27BF-F7A3C150BD0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63600" y="1663700"/>
            <a:ext cx="4927600" cy="4241800"/>
          </a:xfrm>
        </p:spPr>
        <p:txBody>
          <a:bodyPr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Picture 2" descr="A white logo with a black background&#10;&#10;AI-generated content may be incorrect.">
            <a:extLst>
              <a:ext uri="{FF2B5EF4-FFF2-40B4-BE49-F238E27FC236}">
                <a16:creationId xmlns:a16="http://schemas.microsoft.com/office/drawing/2014/main" id="{E35FA5C9-BC3D-0571-2804-A8B469CF24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339" b="33231"/>
          <a:stretch/>
        </p:blipFill>
        <p:spPr>
          <a:xfrm>
            <a:off x="5897660" y="1509340"/>
            <a:ext cx="6294340" cy="5348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43705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losing sl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white logo with a black background&#10;&#10;AI-generated content may be incorrect.">
            <a:extLst>
              <a:ext uri="{FF2B5EF4-FFF2-40B4-BE49-F238E27FC236}">
                <a16:creationId xmlns:a16="http://schemas.microsoft.com/office/drawing/2014/main" id="{AFAFC9D5-3C1A-24B4-63FB-EF17F2AB16F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339" b="33231"/>
          <a:stretch/>
        </p:blipFill>
        <p:spPr>
          <a:xfrm>
            <a:off x="5897660" y="1509340"/>
            <a:ext cx="6294340" cy="534866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BEDFB27-3E8F-B89A-AB1A-70454E532C1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56717" y="4109005"/>
            <a:ext cx="4191019" cy="110799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Thank You</a:t>
            </a:r>
          </a:p>
        </p:txBody>
      </p:sp>
      <p:pic>
        <p:nvPicPr>
          <p:cNvPr id="2" name="Picture 1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8CE77ED8-168A-039B-5C15-F663D72A6D3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607" y="721509"/>
            <a:ext cx="2360448" cy="656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461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079A7"/>
            </a:gs>
            <a:gs pos="60000">
              <a:srgbClr val="1A3C6D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85037D-A9F9-B638-66C2-369D976E0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5F3B75-578C-C89A-6212-34E2CF5DA1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CDB9166-83D0-80C5-1527-9869E635D27D}"/>
              </a:ext>
            </a:extLst>
          </p:cNvPr>
          <p:cNvPicPr>
            <a:picLocks noChangeAspect="1"/>
          </p:cNvPicPr>
          <p:nvPr userDrawn="1"/>
        </p:nvPicPr>
        <p:blipFill>
          <a:blip r:embed="rId3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7233" y="6437960"/>
            <a:ext cx="857519" cy="243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340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6" r:id="rId7"/>
    <p:sldLayoutId id="2147483708" r:id="rId8"/>
    <p:sldLayoutId id="2147483709" r:id="rId9"/>
    <p:sldLayoutId id="2147483710" r:id="rId10"/>
    <p:sldLayoutId id="2147483711" r:id="rId11"/>
    <p:sldLayoutId id="2147483650" r:id="rId12"/>
    <p:sldLayoutId id="2147484545" r:id="rId13"/>
    <p:sldLayoutId id="2147483705" r:id="rId14"/>
    <p:sldLayoutId id="2147484546" r:id="rId15"/>
    <p:sldLayoutId id="2147484012" r:id="rId16"/>
    <p:sldLayoutId id="2147484027" r:id="rId17"/>
    <p:sldLayoutId id="2147484026" r:id="rId18"/>
    <p:sldLayoutId id="2147484014" r:id="rId19"/>
    <p:sldLayoutId id="2147484028" r:id="rId20"/>
    <p:sldLayoutId id="2147484013" r:id="rId21"/>
    <p:sldLayoutId id="2147483698" r:id="rId22"/>
    <p:sldLayoutId id="2147483970" r:id="rId23"/>
    <p:sldLayoutId id="2147484029" r:id="rId24"/>
    <p:sldLayoutId id="2147484286" r:id="rId25"/>
    <p:sldLayoutId id="2147484030" r:id="rId26"/>
    <p:sldLayoutId id="2147484547" r:id="rId27"/>
    <p:sldLayoutId id="2147484542" r:id="rId28"/>
    <p:sldLayoutId id="2147484543" r:id="rId29"/>
    <p:sldLayoutId id="2147484544" r:id="rId30"/>
    <p:sldLayoutId id="2147483697" r:id="rId3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Tenorite" panose="00000500000000000000" pitchFamily="2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bg1"/>
          </a:solidFill>
          <a:latin typeface="Tenorite" panose="00000500000000000000" pitchFamily="2" charset="0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bg1"/>
          </a:solidFill>
          <a:latin typeface="Tenorite" panose="00000500000000000000" pitchFamily="2" charset="0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bg1"/>
          </a:solidFill>
          <a:latin typeface="Tenorite" panose="00000500000000000000" pitchFamily="2" charset="0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bg1"/>
          </a:solidFill>
          <a:latin typeface="Tenorite" panose="00000500000000000000" pitchFamily="2" charset="0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bg1"/>
          </a:solidFill>
          <a:latin typeface="Tenorite" panose="00000500000000000000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20.jpeg"/><Relationship Id="rId7" Type="http://schemas.openxmlformats.org/officeDocument/2006/relationships/image" Target="../media/image17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Relationship Id="rId9" Type="http://schemas.openxmlformats.org/officeDocument/2006/relationships/image" Target="../media/image1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17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8.jpeg"/><Relationship Id="rId5" Type="http://schemas.openxmlformats.org/officeDocument/2006/relationships/image" Target="../media/image14.jpeg"/><Relationship Id="rId4" Type="http://schemas.openxmlformats.org/officeDocument/2006/relationships/image" Target="../media/image26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B684D67-0569-09FF-3ECB-916750E36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833100" cy="866774"/>
          </a:xfrm>
        </p:spPr>
        <p:txBody>
          <a:bodyPr>
            <a:normAutofit/>
          </a:bodyPr>
          <a:lstStyle/>
          <a:p>
            <a:r>
              <a:rPr lang="en-US"/>
              <a:t>AIAA Template Quick Guide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81BEFB-2985-3E05-1BFC-3097DE6AB6C8}"/>
              </a:ext>
            </a:extLst>
          </p:cNvPr>
          <p:cNvSpPr txBox="1"/>
          <p:nvPr/>
        </p:nvSpPr>
        <p:spPr>
          <a:xfrm>
            <a:off x="931333" y="1397000"/>
            <a:ext cx="11032067" cy="398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chemeClr val="bg1"/>
                </a:solidFill>
              </a:rPr>
              <a:t>Font</a:t>
            </a:r>
            <a:r>
              <a:rPr lang="en-US" sz="1600">
                <a:solidFill>
                  <a:schemeClr val="bg1"/>
                </a:solidFill>
              </a:rPr>
              <a:t>: Always use Tenorite. This is our standard font and requires no downloads.</a:t>
            </a:r>
          </a:p>
          <a:p>
            <a:endParaRPr lang="en-US" sz="1600">
              <a:solidFill>
                <a:schemeClr val="bg1"/>
              </a:solidFill>
            </a:endParaRPr>
          </a:p>
          <a:p>
            <a:r>
              <a:rPr lang="en-US" sz="1600" b="1">
                <a:solidFill>
                  <a:schemeClr val="bg1"/>
                </a:solidFill>
              </a:rPr>
              <a:t>Text Sizes:</a:t>
            </a:r>
          </a:p>
          <a:p>
            <a:r>
              <a:rPr lang="en-US" sz="6000" b="1">
                <a:solidFill>
                  <a:schemeClr val="bg1"/>
                </a:solidFill>
              </a:rPr>
              <a:t>60 pt: </a:t>
            </a:r>
            <a:r>
              <a:rPr lang="en-US" sz="6000">
                <a:solidFill>
                  <a:schemeClr val="bg1"/>
                </a:solidFill>
              </a:rPr>
              <a:t>Presentation Title</a:t>
            </a:r>
          </a:p>
          <a:p>
            <a:pPr>
              <a:lnSpc>
                <a:spcPct val="150000"/>
              </a:lnSpc>
            </a:pPr>
            <a:r>
              <a:rPr lang="en-US" sz="4400" b="1">
                <a:solidFill>
                  <a:schemeClr val="bg1"/>
                </a:solidFill>
              </a:rPr>
              <a:t>44 pt: </a:t>
            </a:r>
            <a:r>
              <a:rPr lang="en-US" sz="4400">
                <a:solidFill>
                  <a:schemeClr val="bg1"/>
                </a:solidFill>
              </a:rPr>
              <a:t>Slide Headers &amp; Pull Quotes</a:t>
            </a:r>
          </a:p>
          <a:p>
            <a:pPr>
              <a:lnSpc>
                <a:spcPct val="150000"/>
              </a:lnSpc>
            </a:pPr>
            <a:r>
              <a:rPr lang="en-US" sz="2800" b="1">
                <a:solidFill>
                  <a:schemeClr val="bg1"/>
                </a:solidFill>
              </a:rPr>
              <a:t>28 pt: </a:t>
            </a:r>
            <a:r>
              <a:rPr lang="en-US" sz="2800">
                <a:solidFill>
                  <a:schemeClr val="bg1"/>
                </a:solidFill>
              </a:rPr>
              <a:t>Standard Body Text</a:t>
            </a:r>
          </a:p>
          <a:p>
            <a:pPr>
              <a:lnSpc>
                <a:spcPct val="150000"/>
              </a:lnSpc>
            </a:pPr>
            <a:r>
              <a:rPr lang="en-US" sz="1400" b="1">
                <a:solidFill>
                  <a:schemeClr val="bg1"/>
                </a:solidFill>
              </a:rPr>
              <a:t>16 pt / 14 pt</a:t>
            </a:r>
            <a:r>
              <a:rPr lang="en-US" sz="1400">
                <a:solidFill>
                  <a:schemeClr val="bg1"/>
                </a:solidFill>
              </a:rPr>
              <a:t>: Infographic Titles &amp; Text</a:t>
            </a:r>
          </a:p>
          <a:p>
            <a:endParaRPr lang="en-US" sz="1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19850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98A453-CE67-2618-96D0-0A5AD96787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D8EB93F-0493-4338-9440-69DA91881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833100" cy="866774"/>
          </a:xfrm>
        </p:spPr>
        <p:txBody>
          <a:bodyPr>
            <a:normAutofit/>
          </a:bodyPr>
          <a:lstStyle/>
          <a:p>
            <a:r>
              <a:rPr lang="en-US"/>
              <a:t>Slide Sections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28C12A-E14A-7375-280E-C8A28725C9C2}"/>
              </a:ext>
            </a:extLst>
          </p:cNvPr>
          <p:cNvSpPr txBox="1"/>
          <p:nvPr/>
        </p:nvSpPr>
        <p:spPr>
          <a:xfrm>
            <a:off x="931333" y="1397000"/>
            <a:ext cx="11032067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600">
              <a:solidFill>
                <a:schemeClr val="bg1"/>
              </a:solidFill>
            </a:endParaRPr>
          </a:p>
          <a:p>
            <a:pPr>
              <a:buNone/>
            </a:pPr>
            <a:r>
              <a:rPr lang="en-US" sz="2000" b="1">
                <a:solidFill>
                  <a:schemeClr val="bg1"/>
                </a:solidFill>
              </a:rPr>
              <a:t>This template contains 7 sections</a:t>
            </a:r>
            <a:endParaRPr lang="en-US" sz="2000">
              <a:solidFill>
                <a:schemeClr val="bg1"/>
              </a:solidFill>
            </a:endParaRPr>
          </a:p>
          <a:p>
            <a:pPr>
              <a:buNone/>
            </a:pPr>
            <a:endParaRPr lang="en-US" sz="1600" i="1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1600" b="1">
                <a:solidFill>
                  <a:schemeClr val="bg1"/>
                </a:solidFill>
              </a:rPr>
              <a:t>01. Title:</a:t>
            </a:r>
            <a:r>
              <a:rPr lang="en-US" sz="1600">
                <a:solidFill>
                  <a:schemeClr val="bg1"/>
                </a:solidFill>
              </a:rPr>
              <a:t> Always the first slide.</a:t>
            </a:r>
          </a:p>
          <a:p>
            <a:pPr>
              <a:lnSpc>
                <a:spcPct val="150000"/>
              </a:lnSpc>
            </a:pPr>
            <a:r>
              <a:rPr lang="en-US" sz="1600" b="1">
                <a:solidFill>
                  <a:schemeClr val="bg1"/>
                </a:solidFill>
              </a:rPr>
              <a:t>02. Main Content:</a:t>
            </a:r>
            <a:r>
              <a:rPr lang="en-US" sz="1600">
                <a:solidFill>
                  <a:schemeClr val="bg1"/>
                </a:solidFill>
              </a:rPr>
              <a:t> Use for text, images, or Tables (use "Blank" layout for tables or when you have 1 picture ).</a:t>
            </a:r>
          </a:p>
          <a:p>
            <a:pPr>
              <a:lnSpc>
                <a:spcPct val="150000"/>
              </a:lnSpc>
            </a:pPr>
            <a:r>
              <a:rPr lang="en-US" sz="1600" b="1">
                <a:solidFill>
                  <a:schemeClr val="bg1"/>
                </a:solidFill>
              </a:rPr>
              <a:t>03. Dividers:</a:t>
            </a:r>
            <a:r>
              <a:rPr lang="en-US" sz="1600">
                <a:solidFill>
                  <a:schemeClr val="bg1"/>
                </a:solidFill>
              </a:rPr>
              <a:t> Use to separate topics; follow theme color order.</a:t>
            </a:r>
          </a:p>
          <a:p>
            <a:pPr>
              <a:lnSpc>
                <a:spcPct val="150000"/>
              </a:lnSpc>
            </a:pPr>
            <a:r>
              <a:rPr lang="en-US" sz="1600" b="1">
                <a:solidFill>
                  <a:schemeClr val="bg1"/>
                </a:solidFill>
              </a:rPr>
              <a:t>04. Quotes:</a:t>
            </a:r>
            <a:r>
              <a:rPr lang="en-US" sz="1600">
                <a:solidFill>
                  <a:schemeClr val="bg1"/>
                </a:solidFill>
              </a:rPr>
              <a:t> Keep font size at 44 pt follow theme color order.</a:t>
            </a:r>
          </a:p>
          <a:p>
            <a:pPr>
              <a:lnSpc>
                <a:spcPct val="150000"/>
              </a:lnSpc>
            </a:pPr>
            <a:r>
              <a:rPr lang="en-US" sz="1600" b="1">
                <a:solidFill>
                  <a:schemeClr val="bg1"/>
                </a:solidFill>
              </a:rPr>
              <a:t>05. Special Slides:</a:t>
            </a:r>
            <a:r>
              <a:rPr lang="en-US" sz="1600">
                <a:solidFill>
                  <a:schemeClr val="bg1"/>
                </a:solidFill>
              </a:rPr>
              <a:t> For special use cases, recommended only for those more comfortable editing Power Point.</a:t>
            </a:r>
          </a:p>
          <a:p>
            <a:pPr>
              <a:lnSpc>
                <a:spcPct val="150000"/>
              </a:lnSpc>
            </a:pPr>
            <a:r>
              <a:rPr lang="en-US" sz="1600" b="1">
                <a:solidFill>
                  <a:schemeClr val="bg1"/>
                </a:solidFill>
              </a:rPr>
              <a:t>06. Gallery: </a:t>
            </a:r>
            <a:r>
              <a:rPr lang="en-US" sz="1600">
                <a:solidFill>
                  <a:schemeClr val="bg1"/>
                </a:solidFill>
              </a:rPr>
              <a:t>For showcasing multiple images</a:t>
            </a:r>
          </a:p>
          <a:p>
            <a:pPr>
              <a:lnSpc>
                <a:spcPct val="150000"/>
              </a:lnSpc>
            </a:pPr>
            <a:r>
              <a:rPr lang="en-US" sz="1600" b="1">
                <a:solidFill>
                  <a:schemeClr val="bg1"/>
                </a:solidFill>
              </a:rPr>
              <a:t>07. Closing:</a:t>
            </a:r>
            <a:r>
              <a:rPr lang="en-US" sz="1600">
                <a:solidFill>
                  <a:schemeClr val="bg1"/>
                </a:solidFill>
              </a:rPr>
              <a:t> Always the final slide.</a:t>
            </a:r>
          </a:p>
        </p:txBody>
      </p:sp>
    </p:spTree>
    <p:extLst>
      <p:ext uri="{BB962C8B-B14F-4D97-AF65-F5344CB8AC3E}">
        <p14:creationId xmlns:p14="http://schemas.microsoft.com/office/powerpoint/2010/main" val="174122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E5696-77CA-4C82-A534-55E5B78BB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46C5DB-7B0D-4BA2-7A3C-6C75FA6276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4587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3E9A952-67C6-C439-77B5-8043B9E432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B099F73-F46B-86A7-0530-F206978DD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2962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B4E65E-6BBA-E617-6370-3E5F19434D9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33238" y="6356350"/>
            <a:ext cx="636639" cy="365125"/>
          </a:xfrm>
          <a:prstGeom prst="rect">
            <a:avLst/>
          </a:prstGeom>
        </p:spPr>
        <p:txBody>
          <a:bodyPr/>
          <a:lstStyle/>
          <a:p>
            <a:fld id="{CCB7FE54-ED0B-42C2-AF55-BFB2D8CC6FA4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23" name="Picture Placeholder 22">
            <a:extLst>
              <a:ext uri="{FF2B5EF4-FFF2-40B4-BE49-F238E27FC236}">
                <a16:creationId xmlns:a16="http://schemas.microsoft.com/office/drawing/2014/main" id="{6A34E769-A7D1-7B97-BB2A-75E0414E56B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FB7C1076-00E8-A2E1-9F26-A501839EC6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ABBE6D1B-76A8-715A-AF69-A69CEC151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8300"/>
            <a:ext cx="4914900" cy="762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2984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Placeholder 40" descr="A astronaut in space with a planet in the background&#10;&#10;AI-generated content may be incorrect.">
            <a:extLst>
              <a:ext uri="{FF2B5EF4-FFF2-40B4-BE49-F238E27FC236}">
                <a16:creationId xmlns:a16="http://schemas.microsoft.com/office/drawing/2014/main" id="{1C68E9C0-2242-65E9-A504-4C8BA7815F9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73AF861-E965-086B-2840-3FA1E95BA419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D2E722EB-0155-5ABA-46C7-BA8E0A6A4C30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D3C14198-238E-2E8C-4CFB-383251EB750A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93951777-0F9C-1187-BEA3-7814FAA5E77C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2728476B-859F-EF8D-9DC7-0DB4DADB4BC3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672A7E63-C7C0-817D-793C-0EA98D721E2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4A217DB1-7C23-B1A5-F837-7583AC2DA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Meet our Speakers</a:t>
            </a:r>
          </a:p>
        </p:txBody>
      </p:sp>
      <p:pic>
        <p:nvPicPr>
          <p:cNvPr id="43" name="Picture Placeholder 42" descr="A astronaut running in space with Great Blue Hole in the background&#10;&#10;AI-generated content may be incorrect.">
            <a:extLst>
              <a:ext uri="{FF2B5EF4-FFF2-40B4-BE49-F238E27FC236}">
                <a16:creationId xmlns:a16="http://schemas.microsoft.com/office/drawing/2014/main" id="{BF55F2C5-8FBB-D362-BA04-6211921BE8B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880367" y="1664827"/>
            <a:ext cx="2440182" cy="2438696"/>
          </a:xfrm>
        </p:spPr>
      </p:pic>
      <p:pic>
        <p:nvPicPr>
          <p:cNvPr id="45" name="Picture Placeholder 44" descr="A person standing in a desert with a glowing circle of light&#10;&#10;AI-generated content may be incorrect.">
            <a:extLst>
              <a:ext uri="{FF2B5EF4-FFF2-40B4-BE49-F238E27FC236}">
                <a16:creationId xmlns:a16="http://schemas.microsoft.com/office/drawing/2014/main" id="{B56D6BF5-063F-FE58-072A-738F06095EA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188436" y="1664827"/>
            <a:ext cx="2438698" cy="2438696"/>
          </a:xfrm>
        </p:spPr>
      </p:pic>
    </p:spTree>
    <p:extLst>
      <p:ext uri="{BB962C8B-B14F-4D97-AF65-F5344CB8AC3E}">
        <p14:creationId xmlns:p14="http://schemas.microsoft.com/office/powerpoint/2010/main" val="34346673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Placeholder 27">
            <a:extLst>
              <a:ext uri="{FF2B5EF4-FFF2-40B4-BE49-F238E27FC236}">
                <a16:creationId xmlns:a16="http://schemas.microsoft.com/office/drawing/2014/main" id="{4AE85BEB-AA6B-7328-B580-138108C9BB4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22" name="Picture Placeholder 21">
            <a:extLst>
              <a:ext uri="{FF2B5EF4-FFF2-40B4-BE49-F238E27FC236}">
                <a16:creationId xmlns:a16="http://schemas.microsoft.com/office/drawing/2014/main" id="{4B3D4650-211A-5620-D08B-265E0851642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20" name="Picture Placeholder 19" descr="A astronaut looking out of a window&#10;&#10;AI-generated content may be incorrect.">
            <a:extLst>
              <a:ext uri="{FF2B5EF4-FFF2-40B4-BE49-F238E27FC236}">
                <a16:creationId xmlns:a16="http://schemas.microsoft.com/office/drawing/2014/main" id="{3CE74B52-5C6B-A1B9-5376-F18824C6C5B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40EA51-AC04-12E7-CB1C-5B7DE9CFD45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B7F4C4-15EA-0A20-05EB-CF6E541BFDFA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4460D1A2-FE01-1CD3-D98F-99054EC6D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Meet our Speakers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29FA9FC-F062-8E63-8AFA-E09163127F02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DDE2A0D-5505-662D-9A1E-DF509BF17755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946B382-34F7-57DE-2ED1-B7F47B7FBA03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2382F52-CC37-3FBA-A770-370E5AF81F92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78D1C28-2C20-4924-F80B-DAE6A964CFF6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A019C023-43A3-CEC4-C268-656DFB13AB84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B39FC311-63D6-929F-DE0A-04DC975DEBDA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04BDFA67-14E9-6407-428B-59495BC5F996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3" name="Picture Placeholder 21">
            <a:extLst>
              <a:ext uri="{FF2B5EF4-FFF2-40B4-BE49-F238E27FC236}">
                <a16:creationId xmlns:a16="http://schemas.microsoft.com/office/drawing/2014/main" id="{D886DAD9-9776-3EAF-3D20-811B2CCBC8C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49214" y="1707359"/>
            <a:ext cx="2057821" cy="2056568"/>
          </a:xfrm>
          <a:custGeom>
            <a:avLst/>
            <a:gdLst>
              <a:gd name="connsiteX0" fmla="*/ 1220092 w 2440182"/>
              <a:gd name="connsiteY0" fmla="*/ 0 h 2438696"/>
              <a:gd name="connsiteX1" fmla="*/ 2433885 w 2440182"/>
              <a:gd name="connsiteY1" fmla="*/ 1094678 h 2438696"/>
              <a:gd name="connsiteX2" fmla="*/ 2440182 w 2440182"/>
              <a:gd name="connsiteY2" fmla="*/ 1219310 h 2438696"/>
              <a:gd name="connsiteX3" fmla="*/ 2440182 w 2440182"/>
              <a:gd name="connsiteY3" fmla="*/ 1219389 h 2438696"/>
              <a:gd name="connsiteX4" fmla="*/ 2433885 w 2440182"/>
              <a:gd name="connsiteY4" fmla="*/ 1344020 h 2438696"/>
              <a:gd name="connsiteX5" fmla="*/ 1344840 w 2440182"/>
              <a:gd name="connsiteY5" fmla="*/ 2432403 h 2438696"/>
              <a:gd name="connsiteX6" fmla="*/ 1220132 w 2440182"/>
              <a:gd name="connsiteY6" fmla="*/ 2438696 h 2438696"/>
              <a:gd name="connsiteX7" fmla="*/ 1220053 w 2440182"/>
              <a:gd name="connsiteY7" fmla="*/ 2438696 h 2438696"/>
              <a:gd name="connsiteX8" fmla="*/ 1095345 w 2440182"/>
              <a:gd name="connsiteY8" fmla="*/ 2432403 h 2438696"/>
              <a:gd name="connsiteX9" fmla="*/ 0 w 2440182"/>
              <a:gd name="connsiteY9" fmla="*/ 1219349 h 2438696"/>
              <a:gd name="connsiteX10" fmla="*/ 1220092 w 2440182"/>
              <a:gd name="connsiteY10" fmla="*/ 0 h 2438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40182" h="2438696">
                <a:moveTo>
                  <a:pt x="1220092" y="0"/>
                </a:moveTo>
                <a:cubicBezTo>
                  <a:pt x="1851815" y="0"/>
                  <a:pt x="2371404" y="479814"/>
                  <a:pt x="2433885" y="1094678"/>
                </a:cubicBezTo>
                <a:lnTo>
                  <a:pt x="2440182" y="1219310"/>
                </a:lnTo>
                <a:lnTo>
                  <a:pt x="2440182" y="1219389"/>
                </a:lnTo>
                <a:lnTo>
                  <a:pt x="2433885" y="1344020"/>
                </a:lnTo>
                <a:cubicBezTo>
                  <a:pt x="2375570" y="1917894"/>
                  <a:pt x="1919062" y="2374123"/>
                  <a:pt x="1344840" y="2432403"/>
                </a:cubicBezTo>
                <a:lnTo>
                  <a:pt x="1220132" y="2438696"/>
                </a:lnTo>
                <a:lnTo>
                  <a:pt x="1220053" y="2438696"/>
                </a:lnTo>
                <a:lnTo>
                  <a:pt x="1095345" y="2432403"/>
                </a:lnTo>
                <a:cubicBezTo>
                  <a:pt x="480106" y="2369960"/>
                  <a:pt x="0" y="1850688"/>
                  <a:pt x="0" y="1219349"/>
                </a:cubicBezTo>
                <a:cubicBezTo>
                  <a:pt x="0" y="545921"/>
                  <a:pt x="546254" y="0"/>
                  <a:pt x="1220092" y="0"/>
                </a:cubicBezTo>
                <a:close/>
              </a:path>
            </a:pathLst>
          </a:custGeom>
        </p:spPr>
      </p:pic>
      <p:pic>
        <p:nvPicPr>
          <p:cNvPr id="25" name="Picture Placeholder 27">
            <a:extLst>
              <a:ext uri="{FF2B5EF4-FFF2-40B4-BE49-F238E27FC236}">
                <a16:creationId xmlns:a16="http://schemas.microsoft.com/office/drawing/2014/main" id="{BBE2883C-4691-2C00-72AE-F8CB5D2D8D3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26579" y="1707359"/>
            <a:ext cx="2056570" cy="2056568"/>
          </a:xfrm>
          <a:custGeom>
            <a:avLst/>
            <a:gdLst>
              <a:gd name="connsiteX0" fmla="*/ 1219349 w 2438698"/>
              <a:gd name="connsiteY0" fmla="*/ 0 h 2438696"/>
              <a:gd name="connsiteX1" fmla="*/ 2438698 w 2438698"/>
              <a:gd name="connsiteY1" fmla="*/ 1219349 h 2438696"/>
              <a:gd name="connsiteX2" fmla="*/ 1344020 w 2438698"/>
              <a:gd name="connsiteY2" fmla="*/ 2432403 h 2438696"/>
              <a:gd name="connsiteX3" fmla="*/ 1219389 w 2438698"/>
              <a:gd name="connsiteY3" fmla="*/ 2438696 h 2438696"/>
              <a:gd name="connsiteX4" fmla="*/ 1219309 w 2438698"/>
              <a:gd name="connsiteY4" fmla="*/ 2438696 h 2438696"/>
              <a:gd name="connsiteX5" fmla="*/ 1094678 w 2438698"/>
              <a:gd name="connsiteY5" fmla="*/ 2432403 h 2438696"/>
              <a:gd name="connsiteX6" fmla="*/ 0 w 2438698"/>
              <a:gd name="connsiteY6" fmla="*/ 1219349 h 2438696"/>
              <a:gd name="connsiteX7" fmla="*/ 1219349 w 2438698"/>
              <a:gd name="connsiteY7" fmla="*/ 0 h 2438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38698" h="2438696">
                <a:moveTo>
                  <a:pt x="1219349" y="0"/>
                </a:moveTo>
                <a:cubicBezTo>
                  <a:pt x="1892777" y="0"/>
                  <a:pt x="2438698" y="545921"/>
                  <a:pt x="2438698" y="1219349"/>
                </a:cubicBezTo>
                <a:cubicBezTo>
                  <a:pt x="2438698" y="1850688"/>
                  <a:pt x="1958885" y="2369960"/>
                  <a:pt x="1344020" y="2432403"/>
                </a:cubicBezTo>
                <a:lnTo>
                  <a:pt x="1219389" y="2438696"/>
                </a:lnTo>
                <a:lnTo>
                  <a:pt x="1219309" y="2438696"/>
                </a:lnTo>
                <a:lnTo>
                  <a:pt x="1094678" y="2432403"/>
                </a:lnTo>
                <a:cubicBezTo>
                  <a:pt x="479813" y="2369960"/>
                  <a:pt x="0" y="1850688"/>
                  <a:pt x="0" y="1219349"/>
                </a:cubicBezTo>
                <a:cubicBezTo>
                  <a:pt x="0" y="545921"/>
                  <a:pt x="545921" y="0"/>
                  <a:pt x="1219349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8830009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1F311-6A7E-C2FD-B1EF-3D4D2A2C8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6B5E9D-4B00-8E5D-02B4-BD0E9F2B7B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7544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CCD4C0E-6092-864D-7030-B3ADC9E58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AD21CB8-0352-DD33-E712-C0C4A2B3EC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6642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F21FDE-7DE3-301A-D161-0BA1BA40C9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CC7E382-C3BC-5707-6055-F52AF46A4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6F5E012-A864-BA63-AFB3-C4CE7A9C05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5496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61CE1C-C183-6986-4535-3DB3BE51D0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15847DB-EEED-683B-E48A-D2BFF82D3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BA60AB4-2EAA-7CFD-E55E-21F4C5BD7D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4547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710CC0-9070-C43A-B032-BBB200DDBE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D29331F-3A56-F553-EDB0-CA1C0598F6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3E26540-9220-0A5C-D5E0-C9EEA1DE60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8034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1AB5FD9-BA79-7808-1AA1-DDC3ADD1C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3296A44-162A-62B1-D148-CA0EC136F41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8824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05E9470-2B30-3A01-1DB7-900197BF0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A6E2DAA-BF6E-1298-2D0D-72F517D5B8F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1934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152B98D-2BB9-BBB1-C0B5-1907ECA5F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9051BCC-73DE-68ED-7233-065ADF6159B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093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C36760-EC72-309F-C922-CFE946A6E5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EC16A81-D4A3-5600-2F87-A7137C9AD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86107E0-B025-728F-9842-CF0258AFCE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5989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490215-B2E7-761B-EFF9-624AA5F4B2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A3E7D80-E42B-C332-F378-609CC56B7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200451A-B312-FDE0-8A2D-2942DC634DF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3627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D5342A-668E-1DBA-B50B-CB8FA4DE24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 descr="A view of the earth from space&#10;&#10;AI-generated content may be incorrect.">
            <a:extLst>
              <a:ext uri="{FF2B5EF4-FFF2-40B4-BE49-F238E27FC236}">
                <a16:creationId xmlns:a16="http://schemas.microsoft.com/office/drawing/2014/main" id="{21D43F9A-A066-5875-1B44-070C67339F2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FE0843A-F8F5-3229-1A97-8E5CBE75F4A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7233" y="6437960"/>
            <a:ext cx="857519" cy="243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5960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D2F72C-512E-60C4-32C1-A7C0A7BAE8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Placeholder 21">
            <a:extLst>
              <a:ext uri="{FF2B5EF4-FFF2-40B4-BE49-F238E27FC236}">
                <a16:creationId xmlns:a16="http://schemas.microsoft.com/office/drawing/2014/main" id="{1E066871-BEB2-F32F-62C1-26F71A47F271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B88722-11FB-97F9-304B-A0228A96605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078C3CB-2780-7DA2-5387-E857F03BA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2560B1B9-94FC-B0FB-463C-D561786B0CD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30709" r="9921"/>
          <a:stretch>
            <a:fillRect/>
          </a:stretch>
        </p:blipFill>
        <p:spPr>
          <a:xfrm>
            <a:off x="3071813" y="1444787"/>
            <a:ext cx="2733269" cy="2301765"/>
          </a:xfrm>
          <a:prstGeom prst="rect">
            <a:avLst/>
          </a:prstGeom>
        </p:spPr>
      </p:pic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B9EDC74C-2283-3B32-364A-C97A3A325D2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/>
          <a:srcRect l="9722" t="-631" r="3009" b="631"/>
          <a:stretch>
            <a:fillRect/>
          </a:stretch>
        </p:blipFill>
        <p:spPr>
          <a:xfrm>
            <a:off x="5944569" y="1444787"/>
            <a:ext cx="2739631" cy="2301768"/>
          </a:xfrm>
          <a:prstGeom prst="rect">
            <a:avLst/>
          </a:prstGeom>
        </p:spPr>
      </p:pic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87D60858-6B12-DA21-10C7-6616ED7CB895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5"/>
          <a:srcRect l="16203" t="-2524" r="22259" b="2524"/>
          <a:stretch>
            <a:fillRect/>
          </a:stretch>
        </p:blipFill>
        <p:spPr>
          <a:xfrm>
            <a:off x="8821738" y="1444787"/>
            <a:ext cx="2731595" cy="2301767"/>
          </a:xfrm>
          <a:prstGeom prst="rect">
            <a:avLst/>
          </a:prstGeom>
        </p:spPr>
      </p:pic>
      <p:pic>
        <p:nvPicPr>
          <p:cNvPr id="15" name="Picture Placeholder 14">
            <a:extLst>
              <a:ext uri="{FF2B5EF4-FFF2-40B4-BE49-F238E27FC236}">
                <a16:creationId xmlns:a16="http://schemas.microsoft.com/office/drawing/2014/main" id="{152BD0A4-C404-788B-0264-6F5DC83482A6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 l="10368" r="10368"/>
          <a:stretch/>
        </p:blipFill>
        <p:spPr>
          <a:prstGeom prst="rect">
            <a:avLst/>
          </a:prstGeom>
        </p:spPr>
      </p:pic>
      <p:pic>
        <p:nvPicPr>
          <p:cNvPr id="19" name="Picture Placeholder 18">
            <a:extLst>
              <a:ext uri="{FF2B5EF4-FFF2-40B4-BE49-F238E27FC236}">
                <a16:creationId xmlns:a16="http://schemas.microsoft.com/office/drawing/2014/main" id="{BC9E0DB7-CA0C-B1DC-D9EC-D635C04FB78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7"/>
          <a:srcRect l="16580" r="16580"/>
          <a:stretch/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5895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266006-7E69-72E0-66C1-73EC36ADBB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Placeholder 33" descr="A planet in space with stars and a bright light&#10;&#10;AI-generated content may be incorrect.">
            <a:extLst>
              <a:ext uri="{FF2B5EF4-FFF2-40B4-BE49-F238E27FC236}">
                <a16:creationId xmlns:a16="http://schemas.microsoft.com/office/drawing/2014/main" id="{7743945F-B05B-B83C-77DA-88F1EECAC492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30" name="Picture Placeholder 29" descr="A astronaut climbing a rock&#10;&#10;AI-generated content may be incorrect.">
            <a:extLst>
              <a:ext uri="{FF2B5EF4-FFF2-40B4-BE49-F238E27FC236}">
                <a16:creationId xmlns:a16="http://schemas.microsoft.com/office/drawing/2014/main" id="{3B4D3E81-AE69-4726-9356-84FB2163169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36" name="Picture Placeholder 35" descr="A planet in space with stars and planets in the background&#10;&#10;AI-generated content may be incorrect.">
            <a:extLst>
              <a:ext uri="{FF2B5EF4-FFF2-40B4-BE49-F238E27FC236}">
                <a16:creationId xmlns:a16="http://schemas.microsoft.com/office/drawing/2014/main" id="{54FF2D76-FD91-B2EF-3382-5AFB7FDD5807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38" name="Picture Placeholder 37" descr="A astronaut walking in the water&#10;&#10;AI-generated content may be incorrect.">
            <a:extLst>
              <a:ext uri="{FF2B5EF4-FFF2-40B4-BE49-F238E27FC236}">
                <a16:creationId xmlns:a16="http://schemas.microsoft.com/office/drawing/2014/main" id="{843FBEE0-F92D-214E-3F1A-5E90042E462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40" name="Picture Placeholder 39" descr="A astronaut looking out of a window&#10;&#10;AI-generated content may be incorrect.">
            <a:extLst>
              <a:ext uri="{FF2B5EF4-FFF2-40B4-BE49-F238E27FC236}">
                <a16:creationId xmlns:a16="http://schemas.microsoft.com/office/drawing/2014/main" id="{14D16640-6A46-F2E8-4A5C-FD7458B0008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01143C5-68DE-AD03-C576-CE71B915B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F3A82B-25F9-D5FA-3F57-90FF97EE198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20DEB2-CE18-C16B-C5BF-CB62D5E9A66C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4896" t="1167" r="10650" b="-187"/>
          <a:stretch>
            <a:fillRect/>
          </a:stretch>
        </p:blipFill>
        <p:spPr>
          <a:xfrm>
            <a:off x="1814" y="2323987"/>
            <a:ext cx="5016574" cy="3844518"/>
          </a:xfrm>
          <a:prstGeom prst="rect">
            <a:avLst/>
          </a:prstGeom>
        </p:spPr>
      </p:pic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5E11C4DC-495E-2F34-ACA6-0B7674E176E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8"/>
          <a:srcRect l="30894" t="1303" r="14146" b="-1629"/>
          <a:stretch>
            <a:fillRect/>
          </a:stretch>
        </p:blipFill>
        <p:spPr>
          <a:xfrm>
            <a:off x="5113338" y="2324100"/>
            <a:ext cx="2453425" cy="223929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EDB9073-3242-8BAC-BC7D-D76AF10928F0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5398" t="-386" r="25000" b="-1175"/>
          <a:stretch>
            <a:fillRect/>
          </a:stretch>
        </p:blipFill>
        <p:spPr>
          <a:xfrm>
            <a:off x="0" y="5847"/>
            <a:ext cx="2504061" cy="2265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2450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EC476-D3D8-678E-F4CA-6F6A00417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Placeholder 23" descr="An astronaut working on a machine&#10;&#10;AI-generated content may be incorrect.">
            <a:extLst>
              <a:ext uri="{FF2B5EF4-FFF2-40B4-BE49-F238E27FC236}">
                <a16:creationId xmlns:a16="http://schemas.microsoft.com/office/drawing/2014/main" id="{9ADC1936-1474-656F-8D37-9D97946D512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8" name="Picture Placeholder 17" descr="A person in an astronaut suit holding a flag and glowing triangles&#10;&#10;AI-generated content may be incorrect.">
            <a:extLst>
              <a:ext uri="{FF2B5EF4-FFF2-40B4-BE49-F238E27FC236}">
                <a16:creationId xmlns:a16="http://schemas.microsoft.com/office/drawing/2014/main" id="{6AF562EB-4DA1-86C3-F005-819048BE95C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7C46FED-F03D-7329-C927-25622B927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56C835-6568-AA83-FB43-6AF5287C22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6475B760-D400-0799-FB4E-82F67F95082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/>
          <a:srcRect l="32294" t="1581" r="6013" b="-1186"/>
          <a:stretch>
            <a:fillRect/>
          </a:stretch>
        </p:blipFill>
        <p:spPr>
          <a:xfrm>
            <a:off x="5318125" y="592558"/>
            <a:ext cx="2011174" cy="1826317"/>
          </a:xfrm>
          <a:prstGeom prst="rect">
            <a:avLst/>
          </a:prstGeom>
        </p:spPr>
      </p:pic>
      <p:pic>
        <p:nvPicPr>
          <p:cNvPr id="13" name="Picture Placeholder 12">
            <a:extLst>
              <a:ext uri="{FF2B5EF4-FFF2-40B4-BE49-F238E27FC236}">
                <a16:creationId xmlns:a16="http://schemas.microsoft.com/office/drawing/2014/main" id="{862E1D28-8591-7373-6ED4-7667AFF9660C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5"/>
          <a:srcRect t="5440" b="5440"/>
          <a:stretch/>
        </p:blipFill>
        <p:spPr>
          <a:prstGeom prst="rect">
            <a:avLst/>
          </a:prstGeom>
        </p:spPr>
      </p:pic>
      <p:pic>
        <p:nvPicPr>
          <p:cNvPr id="16" name="Picture Placeholder 15">
            <a:extLst>
              <a:ext uri="{FF2B5EF4-FFF2-40B4-BE49-F238E27FC236}">
                <a16:creationId xmlns:a16="http://schemas.microsoft.com/office/drawing/2014/main" id="{09F9037C-425F-E03A-8F57-C90238E5199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6"/>
          <a:srcRect t="10391" b="10391"/>
          <a:stretch/>
        </p:blipFill>
        <p:spPr>
          <a:prstGeom prst="rect">
            <a:avLst/>
          </a:prstGeom>
        </p:spPr>
      </p:pic>
      <p:pic>
        <p:nvPicPr>
          <p:cNvPr id="21" name="Picture Placeholder 20">
            <a:extLst>
              <a:ext uri="{FF2B5EF4-FFF2-40B4-BE49-F238E27FC236}">
                <a16:creationId xmlns:a16="http://schemas.microsoft.com/office/drawing/2014/main" id="{304FE16C-B478-9992-C1AD-1AEE48322E17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7"/>
          <a:srcRect l="13316" r="13316"/>
          <a:stretch/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6818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42049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IAA">
      <a:dk1>
        <a:srgbClr val="000000"/>
      </a:dk1>
      <a:lt1>
        <a:srgbClr val="FFFFFF"/>
      </a:lt1>
      <a:dk2>
        <a:srgbClr val="1A3C6D"/>
      </a:dk2>
      <a:lt2>
        <a:srgbClr val="E8E8E8"/>
      </a:lt2>
      <a:accent1>
        <a:srgbClr val="1A3C6D"/>
      </a:accent1>
      <a:accent2>
        <a:srgbClr val="1A3C6D"/>
      </a:accent2>
      <a:accent3>
        <a:srgbClr val="742A88"/>
      </a:accent3>
      <a:accent4>
        <a:srgbClr val="F1B82C"/>
      </a:accent4>
      <a:accent5>
        <a:srgbClr val="65A602"/>
      </a:accent5>
      <a:accent6>
        <a:srgbClr val="CC4100"/>
      </a:accent6>
      <a:hlink>
        <a:srgbClr val="3079A7"/>
      </a:hlink>
      <a:folHlink>
        <a:srgbClr val="3079A7"/>
      </a:folHlink>
    </a:clrScheme>
    <a:fontScheme name="Custom 8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8727923F-42C1-4D5E-B051-0A67A20FA07D}" vid="{E931E171-154E-4BF2-961E-1CEBA22D8EC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171</Words>
  <Application>Microsoft Macintosh PowerPoint</Application>
  <PresentationFormat>Widescreen</PresentationFormat>
  <Paragraphs>24</Paragraphs>
  <Slides>22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Aptos</vt:lpstr>
      <vt:lpstr>Arial</vt:lpstr>
      <vt:lpstr>Calibri</vt:lpstr>
      <vt:lpstr>Lato</vt:lpstr>
      <vt:lpstr>Tenorite</vt:lpstr>
      <vt:lpstr>Tenorite Bold</vt:lpstr>
      <vt:lpstr>Office Theme</vt:lpstr>
      <vt:lpstr>AIAA Template Quick Guide</vt:lpstr>
      <vt:lpstr>Slide Sections</vt:lpstr>
      <vt:lpstr>PowerPoint Presentation</vt:lpstr>
      <vt:lpstr>PowerPoint Presentation</vt:lpstr>
      <vt:lpstr>PowerPoint Presentation</vt:lpstr>
      <vt:lpstr>Meet our Speakers</vt:lpstr>
      <vt:lpstr>Meet our Speakers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AIAA Template Quick Guide</dc:title>
  <dc:creator>Cloud ID Help Tip</dc:creator>
  <cp:lastModifiedBy>Lawrence Garrett</cp:lastModifiedBy>
  <cp:revision>21</cp:revision>
  <dcterms:created xsi:type="dcterms:W3CDTF">2025-12-05T22:34:34Z</dcterms:created>
  <dcterms:modified xsi:type="dcterms:W3CDTF">2026-09-25T19:41:18Z</dcterms:modified>
</cp:coreProperties>
</file>